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</p:sldIdLst>
  <p:sldSz cx="10058400" cy="7772400"/>
  <p:notesSz cx="10058400" cy="7772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5" d="100"/>
          <a:sy n="35" d="100"/>
        </p:scale>
        <p:origin x="894" y="3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1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1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1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9750" y="558334"/>
            <a:ext cx="4335145" cy="3683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1">
                <a:solidFill>
                  <a:schemeClr val="bg1"/>
                </a:solidFill>
                <a:latin typeface="Montserrat"/>
                <a:cs typeface="Montserra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2920" y="1787652"/>
            <a:ext cx="9052560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058399" cy="7772399"/>
            <a:chOff x="0" y="0"/>
            <a:chExt cx="10058399" cy="77723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8760155" cy="21642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46758" y="0"/>
              <a:ext cx="1311641" cy="8645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2231" y="851141"/>
              <a:ext cx="876167" cy="692125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46758" y="1740661"/>
              <a:ext cx="448866" cy="60317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0072" y="2150861"/>
              <a:ext cx="6710083" cy="4421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5388" y="2579636"/>
              <a:ext cx="172465" cy="39887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8985" y="7223797"/>
              <a:ext cx="448868" cy="5486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3640" y="2579636"/>
              <a:ext cx="1326514" cy="519276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74456" y="5886830"/>
              <a:ext cx="5272580" cy="18855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7297496"/>
              <a:ext cx="1752382" cy="47490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65362" y="2495930"/>
              <a:ext cx="3061254" cy="297325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20520" y="2495930"/>
              <a:ext cx="2621728" cy="33909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165362" y="5463095"/>
              <a:ext cx="3061254" cy="42373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43000" y="540001"/>
            <a:ext cx="14427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D87D27"/>
                </a:solidFill>
                <a:latin typeface="Montserrat"/>
                <a:cs typeface="Montserrat"/>
              </a:rPr>
              <a:t>UNDER</a:t>
            </a:r>
            <a:r>
              <a:rPr sz="1500" b="1" spc="-20" dirty="0">
                <a:solidFill>
                  <a:srgbClr val="D87D27"/>
                </a:solidFill>
                <a:latin typeface="Montserrat"/>
                <a:cs typeface="Montserrat"/>
              </a:rPr>
              <a:t>S</a:t>
            </a:r>
            <a:r>
              <a:rPr sz="1500" b="1" spc="-55" dirty="0">
                <a:solidFill>
                  <a:srgbClr val="D87D27"/>
                </a:solidFill>
                <a:latin typeface="Montserrat"/>
                <a:cs typeface="Montserrat"/>
              </a:rPr>
              <a:t>T</a:t>
            </a:r>
            <a:r>
              <a:rPr sz="1500" b="1" dirty="0">
                <a:solidFill>
                  <a:srgbClr val="D87D27"/>
                </a:solidFill>
                <a:latin typeface="Montserrat"/>
                <a:cs typeface="Montserrat"/>
              </a:rPr>
              <a:t>AND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111436" y="540001"/>
            <a:ext cx="16935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B22233"/>
                </a:solidFill>
                <a:latin typeface="Montserrat"/>
                <a:cs typeface="Montserrat"/>
              </a:rPr>
              <a:t>C</a:t>
            </a:r>
            <a:r>
              <a:rPr sz="1500" b="1" dirty="0">
                <a:solidFill>
                  <a:srgbClr val="B22233"/>
                </a:solidFill>
                <a:latin typeface="Montserrat"/>
                <a:cs typeface="Montserrat"/>
              </a:rPr>
              <a:t>ONT</a:t>
            </a:r>
            <a:r>
              <a:rPr sz="1500" b="1" spc="-15" dirty="0">
                <a:solidFill>
                  <a:srgbClr val="B22233"/>
                </a:solidFill>
                <a:latin typeface="Montserrat"/>
                <a:cs typeface="Montserrat"/>
              </a:rPr>
              <a:t>E</a:t>
            </a:r>
            <a:r>
              <a:rPr sz="1500" b="1" spc="-45" dirty="0">
                <a:solidFill>
                  <a:srgbClr val="B22233"/>
                </a:solidFill>
                <a:latin typeface="Montserrat"/>
                <a:cs typeface="Montserrat"/>
              </a:rPr>
              <a:t>X</a:t>
            </a:r>
            <a:r>
              <a:rPr sz="1500" b="1" spc="-20" dirty="0">
                <a:solidFill>
                  <a:srgbClr val="B22233"/>
                </a:solidFill>
                <a:latin typeface="Montserrat"/>
                <a:cs typeface="Montserrat"/>
              </a:rPr>
              <a:t>T</a:t>
            </a:r>
            <a:r>
              <a:rPr sz="1500" b="1" spc="-25" dirty="0">
                <a:solidFill>
                  <a:srgbClr val="B22233"/>
                </a:solidFill>
                <a:latin typeface="Montserrat"/>
                <a:cs typeface="Montserrat"/>
              </a:rPr>
              <a:t>U</a:t>
            </a:r>
            <a:r>
              <a:rPr sz="1500" b="1" dirty="0">
                <a:solidFill>
                  <a:srgbClr val="B22233"/>
                </a:solidFill>
                <a:latin typeface="Montserrat"/>
                <a:cs typeface="Montserrat"/>
              </a:rPr>
              <a:t>ALIZE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4500" y="540001"/>
            <a:ext cx="455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25408F"/>
                </a:solidFill>
                <a:latin typeface="Montserrat"/>
                <a:cs typeface="Montserrat"/>
              </a:rPr>
              <a:t>SITE</a:t>
            </a:r>
            <a:endParaRPr sz="1500">
              <a:latin typeface="Montserrat"/>
              <a:cs typeface="Montserra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558800"/>
            <a:ext cx="9559290" cy="6756400"/>
            <a:chOff x="0" y="558800"/>
            <a:chExt cx="9559290" cy="6756400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09660" y="6568414"/>
              <a:ext cx="631939" cy="655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394954" y="576325"/>
              <a:ext cx="1164336" cy="11643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74774" y="558800"/>
              <a:ext cx="1024102" cy="102410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94954" y="576325"/>
              <a:ext cx="1003922" cy="100657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1745322"/>
              <a:ext cx="2057323" cy="556968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93800" y="6568414"/>
              <a:ext cx="821588" cy="65538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19"/>
    </mc:Choice>
    <mc:Fallback>
      <p:transition spd="slow" advTm="1531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14206" y="1972115"/>
            <a:ext cx="793440" cy="3174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0982" y="2671202"/>
            <a:ext cx="1562467" cy="1053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45569" y="3880103"/>
            <a:ext cx="3356863" cy="26467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64422" y="4206751"/>
            <a:ext cx="1306125" cy="6227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419810" y="5040160"/>
            <a:ext cx="2966247" cy="129132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703433" y="6636765"/>
            <a:ext cx="976542" cy="1062367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296970" y="1044071"/>
            <a:ext cx="0" cy="5589905"/>
          </a:xfrm>
          <a:custGeom>
            <a:avLst/>
            <a:gdLst/>
            <a:ahLst/>
            <a:cxnLst/>
            <a:rect l="l" t="t" r="r" b="b"/>
            <a:pathLst>
              <a:path h="5589905">
                <a:moveTo>
                  <a:pt x="0" y="5589644"/>
                </a:moveTo>
                <a:lnTo>
                  <a:pt x="0" y="0"/>
                </a:lnTo>
              </a:path>
            </a:pathLst>
          </a:custGeom>
          <a:ln w="73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41105" y="1172288"/>
            <a:ext cx="0" cy="5324475"/>
          </a:xfrm>
          <a:custGeom>
            <a:avLst/>
            <a:gdLst/>
            <a:ahLst/>
            <a:cxnLst/>
            <a:rect l="l" t="t" r="r" b="b"/>
            <a:pathLst>
              <a:path h="5324475">
                <a:moveTo>
                  <a:pt x="0" y="5324052"/>
                </a:moveTo>
                <a:lnTo>
                  <a:pt x="0" y="0"/>
                </a:lnTo>
              </a:path>
            </a:pathLst>
          </a:custGeom>
          <a:ln w="518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47230" y="2753629"/>
            <a:ext cx="0" cy="455295"/>
          </a:xfrm>
          <a:custGeom>
            <a:avLst/>
            <a:gdLst/>
            <a:ahLst/>
            <a:cxnLst/>
            <a:rect l="l" t="t" r="r" b="b"/>
            <a:pathLst>
              <a:path h="455294">
                <a:moveTo>
                  <a:pt x="0" y="454864"/>
                </a:moveTo>
                <a:lnTo>
                  <a:pt x="0" y="0"/>
                </a:lnTo>
              </a:path>
            </a:pathLst>
          </a:custGeom>
          <a:ln w="61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96079" y="2729207"/>
            <a:ext cx="0" cy="448945"/>
          </a:xfrm>
          <a:custGeom>
            <a:avLst/>
            <a:gdLst/>
            <a:ahLst/>
            <a:cxnLst/>
            <a:rect l="l" t="t" r="r" b="b"/>
            <a:pathLst>
              <a:path h="448944">
                <a:moveTo>
                  <a:pt x="0" y="448759"/>
                </a:moveTo>
                <a:lnTo>
                  <a:pt x="0" y="0"/>
                </a:lnTo>
              </a:path>
            </a:pathLst>
          </a:custGeom>
          <a:ln w="91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21492" y="4292231"/>
            <a:ext cx="0" cy="519430"/>
          </a:xfrm>
          <a:custGeom>
            <a:avLst/>
            <a:gdLst/>
            <a:ahLst/>
            <a:cxnLst/>
            <a:rect l="l" t="t" r="r" b="b"/>
            <a:pathLst>
              <a:path h="519429">
                <a:moveTo>
                  <a:pt x="0" y="518973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96622" y="1169235"/>
            <a:ext cx="0" cy="5312410"/>
          </a:xfrm>
          <a:custGeom>
            <a:avLst/>
            <a:gdLst/>
            <a:ahLst/>
            <a:cxnLst/>
            <a:rect l="l" t="t" r="r" b="b"/>
            <a:pathLst>
              <a:path h="5312410">
                <a:moveTo>
                  <a:pt x="0" y="5311841"/>
                </a:moveTo>
                <a:lnTo>
                  <a:pt x="0" y="0"/>
                </a:lnTo>
              </a:path>
            </a:pathLst>
          </a:custGeom>
          <a:ln w="488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34654" y="1031860"/>
            <a:ext cx="0" cy="5596255"/>
          </a:xfrm>
          <a:custGeom>
            <a:avLst/>
            <a:gdLst/>
            <a:ahLst/>
            <a:cxnLst/>
            <a:rect l="l" t="t" r="r" b="b"/>
            <a:pathLst>
              <a:path h="5596255">
                <a:moveTo>
                  <a:pt x="0" y="5595750"/>
                </a:moveTo>
                <a:lnTo>
                  <a:pt x="0" y="0"/>
                </a:lnTo>
              </a:path>
            </a:pathLst>
          </a:custGeom>
          <a:ln w="732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91572" y="955540"/>
            <a:ext cx="7355205" cy="0"/>
          </a:xfrm>
          <a:custGeom>
            <a:avLst/>
            <a:gdLst/>
            <a:ahLst/>
            <a:cxnLst/>
            <a:rect l="l" t="t" r="r" b="b"/>
            <a:pathLst>
              <a:path w="7355205">
                <a:moveTo>
                  <a:pt x="0" y="0"/>
                </a:moveTo>
                <a:lnTo>
                  <a:pt x="7354582" y="0"/>
                </a:lnTo>
              </a:path>
            </a:pathLst>
          </a:custGeom>
          <a:ln w="732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19743" y="1187552"/>
            <a:ext cx="7080250" cy="0"/>
          </a:xfrm>
          <a:custGeom>
            <a:avLst/>
            <a:gdLst/>
            <a:ahLst/>
            <a:cxnLst/>
            <a:rect l="l" t="t" r="r" b="b"/>
            <a:pathLst>
              <a:path w="7080250">
                <a:moveTo>
                  <a:pt x="0" y="0"/>
                </a:moveTo>
                <a:lnTo>
                  <a:pt x="7079930" y="0"/>
                </a:lnTo>
              </a:path>
            </a:pathLst>
          </a:custGeom>
          <a:ln w="3663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6741" y="2546040"/>
            <a:ext cx="6787515" cy="0"/>
          </a:xfrm>
          <a:custGeom>
            <a:avLst/>
            <a:gdLst/>
            <a:ahLst/>
            <a:cxnLst/>
            <a:rect l="l" t="t" r="r" b="b"/>
            <a:pathLst>
              <a:path w="6787515">
                <a:moveTo>
                  <a:pt x="0" y="0"/>
                </a:moveTo>
                <a:lnTo>
                  <a:pt x="6786967" y="0"/>
                </a:lnTo>
              </a:path>
            </a:pathLst>
          </a:custGeom>
          <a:ln w="1221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24544" y="3602302"/>
            <a:ext cx="552450" cy="0"/>
          </a:xfrm>
          <a:custGeom>
            <a:avLst/>
            <a:gdLst/>
            <a:ahLst/>
            <a:cxnLst/>
            <a:rect l="l" t="t" r="r" b="b"/>
            <a:pathLst>
              <a:path w="552450">
                <a:moveTo>
                  <a:pt x="0" y="0"/>
                </a:moveTo>
                <a:lnTo>
                  <a:pt x="552356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75673" y="3941161"/>
            <a:ext cx="3192145" cy="0"/>
          </a:xfrm>
          <a:custGeom>
            <a:avLst/>
            <a:gdLst/>
            <a:ahLst/>
            <a:cxnLst/>
            <a:rect l="l" t="t" r="r" b="b"/>
            <a:pathLst>
              <a:path w="3192145">
                <a:moveTo>
                  <a:pt x="0" y="0"/>
                </a:moveTo>
                <a:lnTo>
                  <a:pt x="3192072" y="0"/>
                </a:lnTo>
              </a:path>
            </a:pathLst>
          </a:custGeom>
          <a:ln w="91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12771" y="4811204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4">
                <a:moveTo>
                  <a:pt x="0" y="0"/>
                </a:moveTo>
                <a:lnTo>
                  <a:pt x="411978" y="0"/>
                </a:lnTo>
              </a:path>
            </a:pathLst>
          </a:custGeom>
          <a:ln w="61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4485" y="6459707"/>
            <a:ext cx="1901825" cy="0"/>
          </a:xfrm>
          <a:custGeom>
            <a:avLst/>
            <a:gdLst/>
            <a:ahLst/>
            <a:cxnLst/>
            <a:rect l="l" t="t" r="r" b="b"/>
            <a:pathLst>
              <a:path w="1901825">
                <a:moveTo>
                  <a:pt x="0" y="0"/>
                </a:moveTo>
                <a:lnTo>
                  <a:pt x="1901205" y="0"/>
                </a:lnTo>
              </a:path>
            </a:pathLst>
          </a:custGeom>
          <a:ln w="6716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1572" y="6710035"/>
            <a:ext cx="7312025" cy="0"/>
          </a:xfrm>
          <a:custGeom>
            <a:avLst/>
            <a:gdLst/>
            <a:ahLst/>
            <a:cxnLst/>
            <a:rect l="l" t="t" r="r" b="b"/>
            <a:pathLst>
              <a:path w="7312025">
                <a:moveTo>
                  <a:pt x="0" y="0"/>
                </a:moveTo>
                <a:lnTo>
                  <a:pt x="7311859" y="0"/>
                </a:lnTo>
              </a:path>
            </a:pathLst>
          </a:custGeom>
          <a:ln w="702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375916" y="3617838"/>
            <a:ext cx="132080" cy="368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spc="45" dirty="0">
                <a:solidFill>
                  <a:srgbClr val="38A39C"/>
                </a:solidFill>
                <a:latin typeface="Arial"/>
                <a:cs typeface="Arial"/>
              </a:rPr>
              <a:t>•</a:t>
            </a:r>
            <a:endParaRPr sz="22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0867" y="3725703"/>
            <a:ext cx="177800" cy="5219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50" spc="55" dirty="0">
                <a:solidFill>
                  <a:srgbClr val="38A39C"/>
                </a:solidFill>
                <a:latin typeface="Arial"/>
                <a:cs typeface="Arial"/>
              </a:rPr>
              <a:t>•</a:t>
            </a:r>
            <a:endParaRPr sz="32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06577" y="1438662"/>
            <a:ext cx="958215" cy="262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550" b="1" spc="65" dirty="0">
                <a:solidFill>
                  <a:srgbClr val="0F0F0F"/>
                </a:solidFill>
                <a:latin typeface="Arial"/>
                <a:cs typeface="Arial"/>
              </a:rPr>
              <a:t>Overview</a:t>
            </a:r>
            <a:endParaRPr sz="15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1744" y="1576036"/>
            <a:ext cx="290830" cy="170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50" spc="60" dirty="0">
                <a:solidFill>
                  <a:srgbClr val="A7A5A3"/>
                </a:solidFill>
                <a:latin typeface="Arial"/>
                <a:cs typeface="Arial"/>
              </a:rPr>
              <a:t>filter</a:t>
            </a:r>
            <a:endParaRPr sz="9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02767" y="1147884"/>
            <a:ext cx="270510" cy="834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300" spc="-1755" dirty="0">
                <a:solidFill>
                  <a:srgbClr val="BA3D4D"/>
                </a:solidFill>
                <a:latin typeface="Times New Roman"/>
                <a:cs typeface="Times New Roman"/>
              </a:rPr>
              <a:t>-</a:t>
            </a:r>
            <a:r>
              <a:rPr sz="7425" spc="547" baseline="-5050" dirty="0">
                <a:solidFill>
                  <a:srgbClr val="B5283B"/>
                </a:solidFill>
                <a:latin typeface="Times New Roman"/>
                <a:cs typeface="Times New Roman"/>
              </a:rPr>
              <a:t>-</a:t>
            </a:r>
            <a:endParaRPr sz="7425" baseline="-505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23952" y="1177649"/>
            <a:ext cx="2949575" cy="1292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50" spc="110" dirty="0">
                <a:solidFill>
                  <a:srgbClr val="3B3B3A"/>
                </a:solidFill>
                <a:latin typeface="Times New Roman"/>
                <a:cs typeface="Times New Roman"/>
              </a:rPr>
              <a:t>3:23</a:t>
            </a:r>
            <a:endParaRPr sz="1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Times New Roman"/>
              <a:cs typeface="Times New Roman"/>
            </a:endParaRPr>
          </a:p>
          <a:p>
            <a:pPr marL="8255">
              <a:lnSpc>
                <a:spcPct val="100000"/>
              </a:lnSpc>
            </a:pPr>
            <a:r>
              <a:rPr sz="1650" b="1" spc="40" dirty="0">
                <a:solidFill>
                  <a:srgbClr val="B5283B"/>
                </a:solidFill>
                <a:latin typeface="Arial"/>
                <a:cs typeface="Arial"/>
              </a:rPr>
              <a:t>City</a:t>
            </a:r>
            <a:r>
              <a:rPr sz="1650" b="1" spc="-15" dirty="0">
                <a:solidFill>
                  <a:srgbClr val="B5283B"/>
                </a:solidFill>
                <a:latin typeface="Arial"/>
                <a:cs typeface="Arial"/>
              </a:rPr>
              <a:t> </a:t>
            </a:r>
            <a:r>
              <a:rPr sz="1650" b="1" spc="65" dirty="0">
                <a:solidFill>
                  <a:srgbClr val="B5283B"/>
                </a:solidFill>
                <a:latin typeface="Arial"/>
                <a:cs typeface="Arial"/>
              </a:rPr>
              <a:t>of</a:t>
            </a:r>
            <a:r>
              <a:rPr sz="1650" b="1" spc="-5" dirty="0">
                <a:solidFill>
                  <a:srgbClr val="B5283B"/>
                </a:solidFill>
                <a:latin typeface="Arial"/>
                <a:cs typeface="Arial"/>
              </a:rPr>
              <a:t> </a:t>
            </a:r>
            <a:r>
              <a:rPr sz="1650" b="1" spc="50" dirty="0">
                <a:solidFill>
                  <a:srgbClr val="B5283B"/>
                </a:solidFill>
                <a:latin typeface="Arial"/>
                <a:cs typeface="Arial"/>
              </a:rPr>
              <a:t>Mesa</a:t>
            </a:r>
            <a:r>
              <a:rPr sz="1650" b="1" spc="95" dirty="0">
                <a:solidFill>
                  <a:srgbClr val="B5283B"/>
                </a:solidFill>
                <a:latin typeface="Arial"/>
                <a:cs typeface="Arial"/>
              </a:rPr>
              <a:t> </a:t>
            </a:r>
            <a:r>
              <a:rPr sz="1650" b="1" spc="55" dirty="0">
                <a:solidFill>
                  <a:srgbClr val="B5283B"/>
                </a:solidFill>
                <a:latin typeface="Arial"/>
                <a:cs typeface="Arial"/>
              </a:rPr>
              <a:t>Opioid</a:t>
            </a:r>
            <a:r>
              <a:rPr sz="1650" b="1" spc="25" dirty="0">
                <a:solidFill>
                  <a:srgbClr val="B5283B"/>
                </a:solidFill>
                <a:latin typeface="Arial"/>
                <a:cs typeface="Arial"/>
              </a:rPr>
              <a:t> </a:t>
            </a:r>
            <a:r>
              <a:rPr sz="1650" b="1" spc="85" dirty="0">
                <a:solidFill>
                  <a:srgbClr val="B5283B"/>
                </a:solidFill>
                <a:latin typeface="Arial"/>
                <a:cs typeface="Arial"/>
              </a:rPr>
              <a:t>Update</a:t>
            </a:r>
            <a:endParaRPr sz="1650">
              <a:latin typeface="Arial"/>
              <a:cs typeface="Arial"/>
            </a:endParaRPr>
          </a:p>
          <a:p>
            <a:pPr marL="51435">
              <a:lnSpc>
                <a:spcPct val="100000"/>
              </a:lnSpc>
              <a:spcBef>
                <a:spcPts val="114"/>
              </a:spcBef>
            </a:pPr>
            <a:r>
              <a:rPr sz="1550" b="1" spc="95" dirty="0">
                <a:solidFill>
                  <a:srgbClr val="B5283B"/>
                </a:solidFill>
                <a:latin typeface="Arial"/>
                <a:cs typeface="Arial"/>
              </a:rPr>
              <a:t>12/08/2021</a:t>
            </a:r>
            <a:endParaRPr sz="15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704994" y="1289845"/>
            <a:ext cx="3175" cy="77470"/>
          </a:xfrm>
          <a:custGeom>
            <a:avLst/>
            <a:gdLst/>
            <a:ahLst/>
            <a:cxnLst/>
            <a:rect l="l" t="t" r="r" b="b"/>
            <a:pathLst>
              <a:path w="3175" h="77469">
                <a:moveTo>
                  <a:pt x="3051" y="77055"/>
                </a:moveTo>
                <a:lnTo>
                  <a:pt x="0" y="77055"/>
                </a:lnTo>
                <a:lnTo>
                  <a:pt x="0" y="0"/>
                </a:lnTo>
                <a:lnTo>
                  <a:pt x="3051" y="0"/>
                </a:lnTo>
                <a:lnTo>
                  <a:pt x="3051" y="77055"/>
                </a:lnTo>
                <a:close/>
              </a:path>
            </a:pathLst>
          </a:custGeom>
          <a:solidFill>
            <a:srgbClr val="E1D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704994" y="1279408"/>
            <a:ext cx="9017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50" spc="-25" dirty="0">
                <a:solidFill>
                  <a:srgbClr val="A7A5A3"/>
                </a:solidFill>
                <a:latin typeface="Times New Roman"/>
                <a:cs typeface="Times New Roman"/>
              </a:rPr>
              <a:t>1</a:t>
            </a:r>
            <a:r>
              <a:rPr sz="450" spc="-25" dirty="0">
                <a:solidFill>
                  <a:srgbClr val="3B3B3A"/>
                </a:solidFill>
                <a:latin typeface="Times New Roman"/>
                <a:cs typeface="Times New Roman"/>
              </a:rPr>
              <a:t>11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296872" y="1289845"/>
            <a:ext cx="12700" cy="77470"/>
          </a:xfrm>
          <a:custGeom>
            <a:avLst/>
            <a:gdLst/>
            <a:ahLst/>
            <a:cxnLst/>
            <a:rect l="l" t="t" r="r" b="b"/>
            <a:pathLst>
              <a:path w="12700" h="77469">
                <a:moveTo>
                  <a:pt x="12206" y="77055"/>
                </a:moveTo>
                <a:lnTo>
                  <a:pt x="0" y="77055"/>
                </a:lnTo>
                <a:lnTo>
                  <a:pt x="0" y="0"/>
                </a:lnTo>
                <a:lnTo>
                  <a:pt x="12206" y="0"/>
                </a:lnTo>
                <a:lnTo>
                  <a:pt x="12206" y="77055"/>
                </a:lnTo>
                <a:close/>
              </a:path>
            </a:pathLst>
          </a:custGeom>
          <a:solidFill>
            <a:srgbClr val="E1DFE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108359" y="1279408"/>
            <a:ext cx="261620" cy="94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450" spc="310" dirty="0">
                <a:solidFill>
                  <a:srgbClr val="0F0F0F"/>
                </a:solidFill>
                <a:latin typeface="Times New Roman"/>
                <a:cs typeface="Times New Roman"/>
              </a:rPr>
              <a:t>•</a:t>
            </a:r>
            <a:r>
              <a:rPr sz="450" spc="245" dirty="0">
                <a:solidFill>
                  <a:srgbClr val="B5B5B5"/>
                </a:solidFill>
                <a:latin typeface="Times New Roman"/>
                <a:cs typeface="Times New Roman"/>
              </a:rPr>
              <a:t>..,•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315205" y="1494104"/>
            <a:ext cx="1169670" cy="30543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r>
              <a:rPr sz="700" spc="-105" dirty="0">
                <a:solidFill>
                  <a:srgbClr val="908E8C"/>
                </a:solidFill>
                <a:latin typeface="Times New Roman"/>
                <a:cs typeface="Times New Roman"/>
              </a:rPr>
              <a:t>ll&gt;'.TE</a:t>
            </a:r>
            <a:endParaRPr sz="700">
              <a:latin typeface="Times New Roman"/>
              <a:cs typeface="Times New Roman"/>
            </a:endParaRPr>
          </a:p>
          <a:p>
            <a:pPr marL="88265">
              <a:lnSpc>
                <a:spcPct val="100000"/>
              </a:lnSpc>
              <a:spcBef>
                <a:spcPts val="240"/>
              </a:spcBef>
            </a:pPr>
            <a:r>
              <a:rPr sz="750" spc="-140" dirty="0">
                <a:solidFill>
                  <a:srgbClr val="565252"/>
                </a:solidFill>
                <a:latin typeface="Times New Roman"/>
                <a:cs typeface="Times New Roman"/>
              </a:rPr>
              <a:t>Sep</a:t>
            </a:r>
            <a:r>
              <a:rPr sz="750" spc="60" dirty="0">
                <a:solidFill>
                  <a:srgbClr val="565252"/>
                </a:solidFill>
                <a:latin typeface="Times New Roman"/>
                <a:cs typeface="Times New Roman"/>
              </a:rPr>
              <a:t>   </a:t>
            </a:r>
            <a:r>
              <a:rPr sz="700" spc="-130" dirty="0">
                <a:solidFill>
                  <a:srgbClr val="565252"/>
                </a:solidFill>
                <a:latin typeface="Times New Roman"/>
                <a:cs typeface="Times New Roman"/>
              </a:rPr>
              <a:t>4</a:t>
            </a:r>
            <a:r>
              <a:rPr sz="700" spc="185" dirty="0">
                <a:solidFill>
                  <a:srgbClr val="565252"/>
                </a:solidFill>
                <a:latin typeface="Times New Roman"/>
                <a:cs typeface="Times New Roman"/>
              </a:rPr>
              <a:t> </a:t>
            </a:r>
            <a:r>
              <a:rPr sz="700" spc="50" dirty="0">
                <a:solidFill>
                  <a:srgbClr val="565252"/>
                </a:solidFill>
                <a:latin typeface="Times New Roman"/>
                <a:cs typeface="Times New Roman"/>
              </a:rPr>
              <a:t>2017</a:t>
            </a:r>
            <a:r>
              <a:rPr sz="700" spc="-45" dirty="0">
                <a:solidFill>
                  <a:srgbClr val="565252"/>
                </a:solidFill>
                <a:latin typeface="Times New Roman"/>
                <a:cs typeface="Times New Roman"/>
              </a:rPr>
              <a:t> </a:t>
            </a:r>
            <a:r>
              <a:rPr sz="700" spc="35" dirty="0">
                <a:solidFill>
                  <a:srgbClr val="908E8C"/>
                </a:solidFill>
                <a:latin typeface="Times New Roman"/>
                <a:cs typeface="Times New Roman"/>
              </a:rPr>
              <a:t>-</a:t>
            </a:r>
            <a:r>
              <a:rPr sz="700" spc="20" dirty="0">
                <a:solidFill>
                  <a:srgbClr val="908E8C"/>
                </a:solidFill>
                <a:latin typeface="Times New Roman"/>
                <a:cs typeface="Times New Roman"/>
              </a:rPr>
              <a:t> </a:t>
            </a:r>
            <a:r>
              <a:rPr sz="750" spc="50" dirty="0">
                <a:solidFill>
                  <a:srgbClr val="565252"/>
                </a:solidFill>
                <a:latin typeface="Times New Roman"/>
                <a:cs typeface="Times New Roman"/>
              </a:rPr>
              <a:t>Sep</a:t>
            </a:r>
            <a:r>
              <a:rPr sz="750" spc="25" dirty="0">
                <a:solidFill>
                  <a:srgbClr val="565252"/>
                </a:solidFill>
                <a:latin typeface="Times New Roman"/>
                <a:cs typeface="Times New Roman"/>
              </a:rPr>
              <a:t> </a:t>
            </a:r>
            <a:r>
              <a:rPr sz="700" spc="30" dirty="0">
                <a:solidFill>
                  <a:srgbClr val="565252"/>
                </a:solidFill>
                <a:latin typeface="Times New Roman"/>
                <a:cs typeface="Times New Roman"/>
              </a:rPr>
              <a:t>10.</a:t>
            </a:r>
            <a:r>
              <a:rPr sz="700" spc="30" dirty="0">
                <a:solidFill>
                  <a:srgbClr val="807E7C"/>
                </a:solidFill>
                <a:latin typeface="Times New Roman"/>
                <a:cs typeface="Times New Roman"/>
              </a:rPr>
              <a:t>..   </a:t>
            </a:r>
            <a:r>
              <a:rPr sz="700" spc="200" dirty="0">
                <a:solidFill>
                  <a:srgbClr val="807E7C"/>
                </a:solidFill>
                <a:latin typeface="Times New Roman"/>
                <a:cs typeface="Times New Roman"/>
              </a:rPr>
              <a:t> </a:t>
            </a:r>
            <a:r>
              <a:rPr sz="700" spc="30" dirty="0">
                <a:solidFill>
                  <a:srgbClr val="6D6B69"/>
                </a:solidFill>
                <a:latin typeface="Times New Roman"/>
                <a:cs typeface="Times New Roman"/>
              </a:rPr>
              <a:t>•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876139" y="1980530"/>
            <a:ext cx="1479550" cy="29019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99060" marR="5080" indent="-99695">
              <a:lnSpc>
                <a:spcPct val="56399"/>
              </a:lnSpc>
              <a:spcBef>
                <a:spcPts val="755"/>
              </a:spcBef>
            </a:pPr>
            <a:r>
              <a:rPr sz="550" spc="-30" dirty="0">
                <a:solidFill>
                  <a:srgbClr val="B5B5B5"/>
                </a:solidFill>
                <a:latin typeface="Arial"/>
                <a:cs typeface="Arial"/>
              </a:rPr>
              <a:t>l</a:t>
            </a:r>
            <a:r>
              <a:rPr sz="550" spc="-70" dirty="0">
                <a:solidFill>
                  <a:srgbClr val="B5B5B5"/>
                </a:solidFill>
                <a:latin typeface="Arial"/>
                <a:cs typeface="Arial"/>
              </a:rPr>
              <a:t>A</a:t>
            </a:r>
            <a:r>
              <a:rPr sz="550" spc="-15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spc="-5" dirty="0">
                <a:solidFill>
                  <a:srgbClr val="B5B5B5"/>
                </a:solidFill>
                <a:latin typeface="Arial"/>
                <a:cs typeface="Arial"/>
              </a:rPr>
              <a:t>3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1    </a:t>
            </a:r>
            <a:r>
              <a:rPr sz="550" spc="-4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spc="185" dirty="0">
                <a:solidFill>
                  <a:srgbClr val="B5B5B5"/>
                </a:solidFill>
                <a:latin typeface="Arial"/>
                <a:cs typeface="Arial"/>
              </a:rPr>
              <a:t>""</a:t>
            </a:r>
            <a:r>
              <a:rPr sz="550" spc="100" dirty="0">
                <a:solidFill>
                  <a:srgbClr val="B5B5B5"/>
                </a:solidFill>
                <a:latin typeface="Arial"/>
                <a:cs typeface="Arial"/>
              </a:rPr>
              <a:t>'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450" spc="245" dirty="0">
                <a:solidFill>
                  <a:srgbClr val="B5B5B5"/>
                </a:solidFill>
                <a:latin typeface="Arial"/>
                <a:cs typeface="Arial"/>
              </a:rPr>
              <a:t>7</a:t>
            </a:r>
            <a:r>
              <a:rPr sz="450" dirty="0">
                <a:solidFill>
                  <a:srgbClr val="B5B5B5"/>
                </a:solidFill>
                <a:latin typeface="Arial"/>
                <a:cs typeface="Arial"/>
              </a:rPr>
              <a:t>   </a:t>
            </a:r>
            <a:r>
              <a:rPr sz="450" spc="15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1250" spc="-185" dirty="0">
                <a:solidFill>
                  <a:srgbClr val="B5B5B5"/>
                </a:solidFill>
                <a:latin typeface="Times New Roman"/>
                <a:cs typeface="Times New Roman"/>
              </a:rPr>
              <a:t>...,g</a:t>
            </a:r>
            <a:r>
              <a:rPr sz="1250" spc="95" dirty="0">
                <a:solidFill>
                  <a:srgbClr val="B5B5B5"/>
                </a:solidFill>
                <a:latin typeface="Times New Roman"/>
                <a:cs typeface="Times New Roman"/>
              </a:rPr>
              <a:t> </a:t>
            </a:r>
            <a:r>
              <a:rPr sz="1250" spc="-35" dirty="0">
                <a:solidFill>
                  <a:srgbClr val="B5B5B5"/>
                </a:solidFill>
                <a:latin typeface="Times New Roman"/>
                <a:cs typeface="Times New Roman"/>
              </a:rPr>
              <a:t>•</a:t>
            </a:r>
            <a:r>
              <a:rPr sz="1250" dirty="0">
                <a:solidFill>
                  <a:srgbClr val="B5B5B5"/>
                </a:solidFill>
                <a:latin typeface="Times New Roman"/>
                <a:cs typeface="Times New Roman"/>
              </a:rPr>
              <a:t> </a:t>
            </a:r>
            <a:r>
              <a:rPr sz="1250" spc="-95" dirty="0">
                <a:solidFill>
                  <a:srgbClr val="B5B5B5"/>
                </a:solidFill>
                <a:latin typeface="Times New Roman"/>
                <a:cs typeface="Times New Roman"/>
              </a:rPr>
              <a:t> </a:t>
            </a:r>
            <a:r>
              <a:rPr sz="500" spc="10" dirty="0">
                <a:solidFill>
                  <a:srgbClr val="B5B5B5"/>
                </a:solidFill>
                <a:latin typeface="Arial"/>
                <a:cs typeface="Arial"/>
              </a:rPr>
              <a:t>Aug</a:t>
            </a:r>
            <a:r>
              <a:rPr sz="500" spc="-6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spc="10" dirty="0">
                <a:solidFill>
                  <a:srgbClr val="B5B5B5"/>
                </a:solidFill>
                <a:latin typeface="Arial"/>
                <a:cs typeface="Arial"/>
              </a:rPr>
              <a:t>2</a:t>
            </a:r>
            <a:r>
              <a:rPr sz="550" spc="15" dirty="0">
                <a:solidFill>
                  <a:srgbClr val="B5B5B5"/>
                </a:solidFill>
                <a:latin typeface="Arial"/>
                <a:cs typeface="Arial"/>
              </a:rPr>
              <a:t>1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  </a:t>
            </a:r>
            <a:r>
              <a:rPr sz="550" spc="2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650" spc="-40" dirty="0">
                <a:solidFill>
                  <a:srgbClr val="B5B5B5"/>
                </a:solidFill>
                <a:latin typeface="Arial"/>
                <a:cs typeface="Arial"/>
              </a:rPr>
              <a:t>Aul</a:t>
            </a:r>
            <a:r>
              <a:rPr sz="650" spc="-15" dirty="0">
                <a:solidFill>
                  <a:srgbClr val="B5B5B5"/>
                </a:solidFill>
                <a:latin typeface="Arial"/>
                <a:cs typeface="Arial"/>
              </a:rPr>
              <a:t>l</a:t>
            </a:r>
            <a:r>
              <a:rPr sz="650" spc="-95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2f</a:t>
            </a:r>
            <a:r>
              <a:rPr sz="550" spc="5" dirty="0">
                <a:solidFill>
                  <a:srgbClr val="B5B5B5"/>
                </a:solidFill>
                <a:latin typeface="Arial"/>
                <a:cs typeface="Arial"/>
              </a:rPr>
              <a:t>t</a:t>
            </a:r>
            <a:r>
              <a:rPr sz="550" spc="-7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spc="5" dirty="0">
                <a:solidFill>
                  <a:srgbClr val="7491C6"/>
                </a:solidFill>
                <a:latin typeface="Arial"/>
                <a:cs typeface="Arial"/>
              </a:rPr>
              <a:t>,</a:t>
            </a:r>
            <a:r>
              <a:rPr sz="550" dirty="0">
                <a:solidFill>
                  <a:srgbClr val="7491C6"/>
                </a:solidFill>
                <a:latin typeface="Arial"/>
                <a:cs typeface="Arial"/>
              </a:rPr>
              <a:t>     </a:t>
            </a:r>
            <a:r>
              <a:rPr sz="550" spc="10" dirty="0">
                <a:solidFill>
                  <a:srgbClr val="7491C6"/>
                </a:solidFill>
                <a:latin typeface="Arial"/>
                <a:cs typeface="Arial"/>
              </a:rPr>
              <a:t> </a:t>
            </a:r>
            <a:r>
              <a:rPr sz="550" spc="5" dirty="0">
                <a:solidFill>
                  <a:srgbClr val="7491C6"/>
                </a:solidFill>
                <a:latin typeface="Arial"/>
                <a:cs typeface="Arial"/>
              </a:rPr>
              <a:t>•  </a:t>
            </a:r>
            <a:r>
              <a:rPr sz="550" spc="25" dirty="0">
                <a:solidFill>
                  <a:srgbClr val="A7A5A3"/>
                </a:solidFill>
                <a:latin typeface="Arial"/>
                <a:cs typeface="Arial"/>
              </a:rPr>
              <a:t>6</a:t>
            </a:r>
            <a:r>
              <a:rPr sz="550" dirty="0">
                <a:solidFill>
                  <a:srgbClr val="A7A5A3"/>
                </a:solidFill>
                <a:latin typeface="Arial"/>
                <a:cs typeface="Arial"/>
              </a:rPr>
              <a:t>    </a:t>
            </a:r>
            <a:r>
              <a:rPr sz="550" spc="-40" dirty="0">
                <a:solidFill>
                  <a:srgbClr val="A7A5A3"/>
                </a:solidFill>
                <a:latin typeface="Arial"/>
                <a:cs typeface="Arial"/>
              </a:rPr>
              <a:t> </a:t>
            </a:r>
            <a:r>
              <a:rPr sz="900" b="1" spc="-130" dirty="0">
                <a:solidFill>
                  <a:srgbClr val="B5B5B5"/>
                </a:solidFill>
                <a:latin typeface="Arial"/>
                <a:cs typeface="Arial"/>
              </a:rPr>
              <a:t>.-.,,</a:t>
            </a:r>
            <a:r>
              <a:rPr sz="900" b="1" spc="-265" dirty="0">
                <a:solidFill>
                  <a:srgbClr val="B5B5B5"/>
                </a:solidFill>
                <a:latin typeface="Arial"/>
                <a:cs typeface="Arial"/>
              </a:rPr>
              <a:t>g</a:t>
            </a:r>
            <a:r>
              <a:rPr sz="900" b="1" spc="-13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spc="-150" dirty="0">
                <a:solidFill>
                  <a:srgbClr val="B5B5B5"/>
                </a:solidFill>
                <a:latin typeface="Arial"/>
                <a:cs typeface="Arial"/>
              </a:rPr>
              <a:t>13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     </a:t>
            </a:r>
            <a:r>
              <a:rPr sz="550" spc="-8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600" spc="20" dirty="0">
                <a:solidFill>
                  <a:srgbClr val="B5B5B5"/>
                </a:solidFill>
                <a:latin typeface="Times New Roman"/>
                <a:cs typeface="Times New Roman"/>
              </a:rPr>
              <a:t>A.</a:t>
            </a:r>
            <a:r>
              <a:rPr sz="600" spc="25" dirty="0">
                <a:solidFill>
                  <a:srgbClr val="B5B5B5"/>
                </a:solidFill>
                <a:latin typeface="Times New Roman"/>
                <a:cs typeface="Times New Roman"/>
              </a:rPr>
              <a:t>g</a:t>
            </a:r>
            <a:r>
              <a:rPr sz="600" spc="-70" dirty="0">
                <a:solidFill>
                  <a:srgbClr val="B5B5B5"/>
                </a:solidFill>
                <a:latin typeface="Times New Roman"/>
                <a:cs typeface="Times New Roman"/>
              </a:rPr>
              <a:t> </a:t>
            </a:r>
            <a:r>
              <a:rPr sz="550" spc="-55" dirty="0">
                <a:solidFill>
                  <a:srgbClr val="B5B5B5"/>
                </a:solidFill>
                <a:latin typeface="Arial"/>
                <a:cs typeface="Arial"/>
              </a:rPr>
              <a:t>2</a:t>
            </a:r>
            <a:r>
              <a:rPr sz="550" spc="-70" dirty="0">
                <a:solidFill>
                  <a:srgbClr val="B5B5B5"/>
                </a:solidFill>
                <a:latin typeface="Arial"/>
                <a:cs typeface="Arial"/>
              </a:rPr>
              <a:t>Q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   </a:t>
            </a:r>
            <a:r>
              <a:rPr sz="550" spc="-6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650" spc="-110" dirty="0">
                <a:solidFill>
                  <a:srgbClr val="B5B5B5"/>
                </a:solidFill>
                <a:latin typeface="Arial"/>
                <a:cs typeface="Arial"/>
              </a:rPr>
              <a:t>Aue</a:t>
            </a:r>
            <a:r>
              <a:rPr sz="650" spc="-40" dirty="0">
                <a:solidFill>
                  <a:srgbClr val="B5B5B5"/>
                </a:solidFill>
                <a:latin typeface="Arial"/>
                <a:cs typeface="Arial"/>
              </a:rPr>
              <a:t>l</a:t>
            </a:r>
            <a:r>
              <a:rPr sz="650" spc="-90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2</a:t>
            </a:r>
            <a:r>
              <a:rPr sz="550" spc="5" dirty="0">
                <a:solidFill>
                  <a:srgbClr val="B5B5B5"/>
                </a:solidFill>
                <a:latin typeface="Arial"/>
                <a:cs typeface="Arial"/>
              </a:rPr>
              <a:t>7</a:t>
            </a:r>
            <a:r>
              <a:rPr sz="550" dirty="0">
                <a:solidFill>
                  <a:srgbClr val="B5B5B5"/>
                </a:solidFill>
                <a:latin typeface="Arial"/>
                <a:cs typeface="Arial"/>
              </a:rPr>
              <a:t>  </a:t>
            </a:r>
            <a:r>
              <a:rPr sz="550" spc="55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500" dirty="0">
                <a:solidFill>
                  <a:srgbClr val="B5B5B5"/>
                </a:solidFill>
                <a:latin typeface="Arial"/>
                <a:cs typeface="Arial"/>
              </a:rPr>
              <a:t>5e</a:t>
            </a:r>
            <a:r>
              <a:rPr sz="500" spc="5" dirty="0">
                <a:solidFill>
                  <a:srgbClr val="B5B5B5"/>
                </a:solidFill>
                <a:latin typeface="Arial"/>
                <a:cs typeface="Arial"/>
              </a:rPr>
              <a:t>p</a:t>
            </a:r>
            <a:r>
              <a:rPr sz="500" spc="35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600" spc="5" dirty="0">
                <a:solidFill>
                  <a:srgbClr val="B5B5B5"/>
                </a:solidFill>
                <a:latin typeface="Arial"/>
                <a:cs typeface="Arial"/>
              </a:rPr>
              <a:t>J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23349" y="2618052"/>
            <a:ext cx="979169" cy="7918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3625"/>
              </a:lnSpc>
              <a:spcBef>
                <a:spcPts val="105"/>
              </a:spcBef>
            </a:pPr>
            <a:r>
              <a:rPr sz="3150" b="1" spc="365" dirty="0">
                <a:solidFill>
                  <a:srgbClr val="0F0F0F"/>
                </a:solidFill>
                <a:latin typeface="Arial"/>
                <a:cs typeface="Arial"/>
              </a:rPr>
              <a:t>25</a:t>
            </a:r>
            <a:r>
              <a:rPr sz="3150" b="1" spc="560" dirty="0">
                <a:solidFill>
                  <a:srgbClr val="B5283B"/>
                </a:solidFill>
                <a:latin typeface="Arial"/>
                <a:cs typeface="Arial"/>
              </a:rPr>
              <a:t>%</a:t>
            </a:r>
            <a:endParaRPr sz="3150">
              <a:latin typeface="Arial"/>
              <a:cs typeface="Arial"/>
            </a:endParaRPr>
          </a:p>
          <a:p>
            <a:pPr marL="8255">
              <a:lnSpc>
                <a:spcPts val="1105"/>
              </a:lnSpc>
            </a:pPr>
            <a:r>
              <a:rPr sz="1050" spc="75" dirty="0">
                <a:solidFill>
                  <a:srgbClr val="A7A5A3"/>
                </a:solidFill>
                <a:latin typeface="Arial"/>
                <a:cs typeface="Arial"/>
              </a:rPr>
              <a:t>decrease</a:t>
            </a:r>
            <a:r>
              <a:rPr sz="1050" spc="40" dirty="0">
                <a:solidFill>
                  <a:srgbClr val="A7A5A3"/>
                </a:solidFill>
                <a:latin typeface="Arial"/>
                <a:cs typeface="Arial"/>
              </a:rPr>
              <a:t> </a:t>
            </a:r>
            <a:r>
              <a:rPr sz="1050" spc="55" dirty="0">
                <a:solidFill>
                  <a:srgbClr val="A7A5A3"/>
                </a:solidFill>
                <a:latin typeface="Arial"/>
                <a:cs typeface="Arial"/>
              </a:rPr>
              <a:t>in</a:t>
            </a:r>
            <a:endParaRPr sz="1050">
              <a:latin typeface="Arial"/>
              <a:cs typeface="Arial"/>
            </a:endParaRPr>
          </a:p>
          <a:p>
            <a:pPr marL="8255">
              <a:lnSpc>
                <a:spcPct val="100000"/>
              </a:lnSpc>
              <a:spcBef>
                <a:spcPts val="35"/>
              </a:spcBef>
            </a:pPr>
            <a:r>
              <a:rPr sz="1050" spc="70" dirty="0">
                <a:solidFill>
                  <a:srgbClr val="A7A5A3"/>
                </a:solidFill>
                <a:latin typeface="Arial"/>
                <a:cs typeface="Arial"/>
              </a:rPr>
              <a:t>overdoses</a:t>
            </a:r>
            <a:endParaRPr sz="105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66545" y="2587779"/>
            <a:ext cx="1774189" cy="608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ts val="3520"/>
              </a:lnSpc>
              <a:spcBef>
                <a:spcPts val="105"/>
              </a:spcBef>
              <a:tabLst>
                <a:tab pos="1273175" algn="l"/>
              </a:tabLst>
            </a:pPr>
            <a:r>
              <a:rPr sz="3100" b="1" spc="505" dirty="0">
                <a:solidFill>
                  <a:srgbClr val="0F0F0F"/>
                </a:solidFill>
                <a:latin typeface="Arial"/>
                <a:cs typeface="Arial"/>
              </a:rPr>
              <a:t>97</a:t>
            </a:r>
            <a:r>
              <a:rPr sz="3100" b="1" spc="505" dirty="0">
                <a:solidFill>
                  <a:srgbClr val="B5283B"/>
                </a:solidFill>
                <a:latin typeface="Arial"/>
                <a:cs typeface="Arial"/>
              </a:rPr>
              <a:t>%	</a:t>
            </a:r>
            <a:r>
              <a:rPr sz="3100" b="1" spc="380" dirty="0">
                <a:solidFill>
                  <a:srgbClr val="0F0F0F"/>
                </a:solidFill>
                <a:latin typeface="Arial"/>
                <a:cs typeface="Arial"/>
              </a:rPr>
              <a:t>3</a:t>
            </a:r>
            <a:endParaRPr sz="3100">
              <a:latin typeface="Arial"/>
              <a:cs typeface="Arial"/>
            </a:endParaRPr>
          </a:p>
          <a:p>
            <a:pPr marL="1270">
              <a:lnSpc>
                <a:spcPts val="1060"/>
              </a:lnSpc>
              <a:tabLst>
                <a:tab pos="1283970" algn="l"/>
              </a:tabLst>
            </a:pPr>
            <a:r>
              <a:rPr sz="1050" spc="90" dirty="0">
                <a:solidFill>
                  <a:srgbClr val="A7A5A3"/>
                </a:solidFill>
                <a:latin typeface="Arial"/>
                <a:cs typeface="Arial"/>
              </a:rPr>
              <a:t>Functionalit</a:t>
            </a:r>
            <a:r>
              <a:rPr sz="1050" spc="114" dirty="0">
                <a:solidFill>
                  <a:srgbClr val="A7A5A3"/>
                </a:solidFill>
                <a:latin typeface="Arial"/>
                <a:cs typeface="Arial"/>
              </a:rPr>
              <a:t>y</a:t>
            </a:r>
            <a:r>
              <a:rPr sz="1050" dirty="0">
                <a:solidFill>
                  <a:srgbClr val="A7A5A3"/>
                </a:solidFill>
                <a:latin typeface="Arial"/>
                <a:cs typeface="Arial"/>
              </a:rPr>
              <a:t>	</a:t>
            </a:r>
            <a:r>
              <a:rPr sz="1050" spc="70" dirty="0">
                <a:solidFill>
                  <a:srgbClr val="A7A5A3"/>
                </a:solidFill>
                <a:latin typeface="Arial"/>
                <a:cs typeface="Arial"/>
              </a:rPr>
              <a:t>sites</a:t>
            </a:r>
            <a:r>
              <a:rPr sz="1050" spc="-25" dirty="0">
                <a:solidFill>
                  <a:srgbClr val="A7A5A3"/>
                </a:solidFill>
                <a:latin typeface="Arial"/>
                <a:cs typeface="Arial"/>
              </a:rPr>
              <a:t> </a:t>
            </a:r>
            <a:r>
              <a:rPr sz="1050" spc="65" dirty="0">
                <a:solidFill>
                  <a:srgbClr val="A7A5A3"/>
                </a:solidFill>
                <a:latin typeface="Arial"/>
                <a:cs typeface="Arial"/>
              </a:rPr>
              <a:t>in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4349427" y="3178238"/>
            <a:ext cx="892810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spc="110" dirty="0">
                <a:solidFill>
                  <a:srgbClr val="A7A5A3"/>
                </a:solidFill>
                <a:latin typeface="Arial"/>
                <a:cs typeface="Arial"/>
              </a:rPr>
              <a:t>construction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578012" y="3198335"/>
            <a:ext cx="140970" cy="4991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3100" spc="-790" dirty="0">
                <a:solidFill>
                  <a:srgbClr val="565252"/>
                </a:solidFill>
                <a:latin typeface="Arial"/>
                <a:cs typeface="Arial"/>
              </a:rPr>
              <a:t>•</a:t>
            </a:r>
            <a:endParaRPr sz="31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754139" y="3711966"/>
            <a:ext cx="273050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50" spc="30" dirty="0">
                <a:solidFill>
                  <a:srgbClr val="807E7C"/>
                </a:solidFill>
                <a:latin typeface="Arial"/>
                <a:cs typeface="Arial"/>
              </a:rPr>
              <a:t>IISl'</a:t>
            </a:r>
            <a:r>
              <a:rPr sz="550" spc="25" dirty="0">
                <a:solidFill>
                  <a:srgbClr val="807E7C"/>
                </a:solidFill>
                <a:latin typeface="Arial"/>
                <a:cs typeface="Arial"/>
              </a:rPr>
              <a:t>l</a:t>
            </a:r>
            <a:r>
              <a:rPr sz="550" spc="40" dirty="0">
                <a:solidFill>
                  <a:srgbClr val="807E7C"/>
                </a:solidFill>
                <a:latin typeface="Arial"/>
                <a:cs typeface="Arial"/>
              </a:rPr>
              <a:t>nl</a:t>
            </a:r>
            <a:r>
              <a:rPr sz="550" spc="30" dirty="0">
                <a:solidFill>
                  <a:srgbClr val="807E7C"/>
                </a:solidFill>
                <a:latin typeface="Arial"/>
                <a:cs typeface="Arial"/>
              </a:rPr>
              <a:t>!</a:t>
            </a:r>
            <a:r>
              <a:rPr sz="550" spc="30" dirty="0">
                <a:solidFill>
                  <a:srgbClr val="565252"/>
                </a:solidFill>
                <a:latin typeface="Arial"/>
                <a:cs typeface="Arial"/>
              </a:rPr>
              <a:t>!</a:t>
            </a:r>
            <a:endParaRPr sz="55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013049" y="2704039"/>
            <a:ext cx="1442085" cy="119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665"/>
              </a:lnSpc>
              <a:spcBef>
                <a:spcPts val="100"/>
              </a:spcBef>
              <a:tabLst>
                <a:tab pos="901700" algn="l"/>
                <a:tab pos="1428750" algn="l"/>
              </a:tabLst>
            </a:pPr>
            <a:r>
              <a:rPr sz="550" b="1" u="sng" spc="25" dirty="0">
                <a:solidFill>
                  <a:srgbClr val="B5B5B5"/>
                </a:solidFill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overdoses	</a:t>
            </a:r>
            <a:r>
              <a:rPr sz="975" u="sng" spc="135" baseline="4273" dirty="0">
                <a:solidFill>
                  <a:srgbClr val="B5B5B5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todayv	</a:t>
            </a:r>
            <a:endParaRPr sz="975" baseline="4273">
              <a:latin typeface="Times New Roman"/>
              <a:cs typeface="Times New Roman"/>
            </a:endParaRPr>
          </a:p>
          <a:p>
            <a:pPr marL="31115">
              <a:lnSpc>
                <a:spcPts val="5225"/>
              </a:lnSpc>
            </a:pPr>
            <a:r>
              <a:rPr sz="4450" b="1" spc="250" dirty="0">
                <a:solidFill>
                  <a:srgbClr val="A7A5A3"/>
                </a:solidFill>
                <a:latin typeface="Arial"/>
                <a:cs typeface="Arial"/>
              </a:rPr>
              <a:t>2</a:t>
            </a:r>
            <a:endParaRPr sz="4450">
              <a:latin typeface="Arial"/>
              <a:cs typeface="Arial"/>
            </a:endParaRPr>
          </a:p>
          <a:p>
            <a:pPr marL="914400">
              <a:lnSpc>
                <a:spcPct val="100000"/>
              </a:lnSpc>
              <a:spcBef>
                <a:spcPts val="2595"/>
              </a:spcBef>
            </a:pPr>
            <a:r>
              <a:rPr sz="600" spc="50" dirty="0">
                <a:solidFill>
                  <a:srgbClr val="B5B5B5"/>
                </a:solidFill>
                <a:latin typeface="Times New Roman"/>
                <a:cs typeface="Times New Roman"/>
              </a:rPr>
              <a:t>today</a:t>
            </a:r>
            <a:r>
              <a:rPr sz="600" spc="-5" dirty="0">
                <a:solidFill>
                  <a:srgbClr val="B5B5B5"/>
                </a:solidFill>
                <a:latin typeface="Times New Roman"/>
                <a:cs typeface="Times New Roman"/>
              </a:rPr>
              <a:t> </a:t>
            </a:r>
            <a:r>
              <a:rPr sz="400" spc="60" dirty="0">
                <a:solidFill>
                  <a:srgbClr val="B5B5B5"/>
                </a:solidFill>
                <a:latin typeface="Times New Roman"/>
                <a:cs typeface="Times New Roman"/>
              </a:rPr>
              <a:t>V</a:t>
            </a:r>
            <a:endParaRPr sz="400">
              <a:latin typeface="Times New Roman"/>
              <a:cs typeface="Times New Roman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606176" y="4062527"/>
            <a:ext cx="19367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" spc="-15" dirty="0">
                <a:solidFill>
                  <a:srgbClr val="B5B5B5"/>
                </a:solidFill>
                <a:latin typeface="Times New Roman"/>
                <a:cs typeface="Times New Roman"/>
              </a:rPr>
              <a:t>IALE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97537" y="3909126"/>
            <a:ext cx="160655" cy="75565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53340">
              <a:lnSpc>
                <a:spcPct val="100000"/>
              </a:lnSpc>
              <a:spcBef>
                <a:spcPts val="195"/>
              </a:spcBef>
            </a:pPr>
            <a:r>
              <a:rPr sz="800" spc="-40" dirty="0">
                <a:solidFill>
                  <a:srgbClr val="908E8C"/>
                </a:solidFill>
                <a:latin typeface="Times New Roman"/>
                <a:cs typeface="Times New Roman"/>
              </a:rPr>
              <a:t>50</a:t>
            </a:r>
            <a:endParaRPr sz="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650" spc="-35" dirty="0">
                <a:solidFill>
                  <a:srgbClr val="A7A5A3"/>
                </a:solidFill>
                <a:latin typeface="Times New Roman"/>
                <a:cs typeface="Times New Roman"/>
              </a:rPr>
              <a:t>100</a:t>
            </a:r>
            <a:endParaRPr sz="650">
              <a:latin typeface="Times New Roman"/>
              <a:cs typeface="Times New Roman"/>
            </a:endParaRPr>
          </a:p>
          <a:p>
            <a:pPr marL="6350">
              <a:lnSpc>
                <a:spcPct val="100000"/>
              </a:lnSpc>
              <a:spcBef>
                <a:spcPts val="55"/>
              </a:spcBef>
            </a:pPr>
            <a:r>
              <a:rPr sz="800" spc="-40" dirty="0">
                <a:solidFill>
                  <a:srgbClr val="908E8C"/>
                </a:solidFill>
                <a:latin typeface="Times New Roman"/>
                <a:cs typeface="Times New Roman"/>
              </a:rPr>
              <a:t>150</a:t>
            </a:r>
            <a:endParaRPr sz="800">
              <a:latin typeface="Times New Roman"/>
              <a:cs typeface="Times New Roman"/>
            </a:endParaRPr>
          </a:p>
          <a:p>
            <a:pPr marL="6985">
              <a:lnSpc>
                <a:spcPct val="100000"/>
              </a:lnSpc>
              <a:spcBef>
                <a:spcPts val="130"/>
              </a:spcBef>
            </a:pPr>
            <a:r>
              <a:rPr sz="600" spc="-40" dirty="0">
                <a:solidFill>
                  <a:srgbClr val="908E8C"/>
                </a:solidFill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  <a:p>
            <a:pPr marL="7620">
              <a:lnSpc>
                <a:spcPct val="100000"/>
              </a:lnSpc>
              <a:spcBef>
                <a:spcPts val="165"/>
              </a:spcBef>
            </a:pPr>
            <a:r>
              <a:rPr sz="700" spc="15" dirty="0">
                <a:solidFill>
                  <a:srgbClr val="A7A5A3"/>
                </a:solidFill>
                <a:latin typeface="Times New Roman"/>
                <a:cs typeface="Times New Roman"/>
              </a:rPr>
              <a:t>250</a:t>
            </a:r>
            <a:endParaRPr sz="700">
              <a:latin typeface="Times New Roman"/>
              <a:cs typeface="Times New Roman"/>
            </a:endParaRPr>
          </a:p>
          <a:p>
            <a:pPr marL="8890">
              <a:lnSpc>
                <a:spcPct val="100000"/>
              </a:lnSpc>
              <a:spcBef>
                <a:spcPts val="120"/>
              </a:spcBef>
            </a:pPr>
            <a:r>
              <a:rPr sz="700" spc="10" dirty="0">
                <a:solidFill>
                  <a:srgbClr val="908E8C"/>
                </a:solidFill>
                <a:latin typeface="Times New Roman"/>
                <a:cs typeface="Times New Roman"/>
              </a:rPr>
              <a:t>300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256091" y="3815506"/>
            <a:ext cx="76009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60" dirty="0">
                <a:solidFill>
                  <a:srgbClr val="B5B5B5"/>
                </a:solidFill>
                <a:latin typeface="Arial"/>
                <a:cs typeface="Arial"/>
              </a:rPr>
              <a:t>monthly</a:t>
            </a:r>
            <a:r>
              <a:rPr sz="600" spc="-25" dirty="0">
                <a:solidFill>
                  <a:srgbClr val="B5B5B5"/>
                </a:solidFill>
                <a:latin typeface="Arial"/>
                <a:cs typeface="Arial"/>
              </a:rPr>
              <a:t> </a:t>
            </a:r>
            <a:r>
              <a:rPr sz="600" spc="25" dirty="0">
                <a:solidFill>
                  <a:srgbClr val="B5B5B5"/>
                </a:solidFill>
                <a:latin typeface="Arial"/>
                <a:cs typeface="Arial"/>
              </a:rPr>
              <a:t>supervised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328709" y="4807661"/>
            <a:ext cx="13589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0" dirty="0">
                <a:solidFill>
                  <a:srgbClr val="B5B5B5"/>
                </a:solidFill>
                <a:latin typeface="Arial"/>
                <a:cs typeface="Arial"/>
              </a:rPr>
              <a:t>jan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773068" y="4798247"/>
            <a:ext cx="15176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" spc="55" dirty="0">
                <a:solidFill>
                  <a:srgbClr val="B5B5B5"/>
                </a:solidFill>
                <a:latin typeface="Arial"/>
                <a:cs typeface="Arial"/>
              </a:rPr>
              <a:t>feb</a:t>
            </a:r>
            <a:endParaRPr sz="65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199065" y="4804607"/>
            <a:ext cx="17208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70" dirty="0">
                <a:solidFill>
                  <a:srgbClr val="B5B5B5"/>
                </a:solidFill>
                <a:latin typeface="Arial"/>
                <a:cs typeface="Arial"/>
              </a:rPr>
              <a:t>mar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86567" y="4801554"/>
            <a:ext cx="14668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5" dirty="0">
                <a:solidFill>
                  <a:srgbClr val="B5B5B5"/>
                </a:solidFill>
                <a:latin typeface="Arial"/>
                <a:cs typeface="Arial"/>
              </a:rPr>
              <a:t>apr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135935" y="4801554"/>
            <a:ext cx="18732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75" dirty="0">
                <a:solidFill>
                  <a:srgbClr val="B5B5B5"/>
                </a:solidFill>
                <a:latin typeface="Arial"/>
                <a:cs typeface="Arial"/>
              </a:rPr>
              <a:t>may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608324" y="4798501"/>
            <a:ext cx="18034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0" dirty="0">
                <a:solidFill>
                  <a:srgbClr val="B5B5B5"/>
                </a:solidFill>
                <a:latin typeface="Arial"/>
                <a:cs typeface="Arial"/>
              </a:rPr>
              <a:t>june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078951" y="4807914"/>
            <a:ext cx="156845" cy="109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50" spc="15" dirty="0">
                <a:solidFill>
                  <a:srgbClr val="B5B5B5"/>
                </a:solidFill>
                <a:latin typeface="Arial"/>
                <a:cs typeface="Arial"/>
              </a:rPr>
              <a:t>JUiy</a:t>
            </a:r>
            <a:endParaRPr sz="55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542220" y="5533968"/>
            <a:ext cx="346075" cy="125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50" spc="10" dirty="0">
                <a:solidFill>
                  <a:srgbClr val="B5B5B5"/>
                </a:solidFill>
                <a:latin typeface="Times New Roman"/>
                <a:cs typeface="Times New Roman"/>
              </a:rPr>
              <a:t>Gil</a:t>
            </a:r>
            <a:r>
              <a:rPr sz="650" spc="-40" dirty="0">
                <a:solidFill>
                  <a:srgbClr val="B5B5B5"/>
                </a:solidFill>
                <a:latin typeface="Times New Roman"/>
                <a:cs typeface="Times New Roman"/>
              </a:rPr>
              <a:t> </a:t>
            </a:r>
            <a:r>
              <a:rPr sz="650" spc="-30" dirty="0">
                <a:solidFill>
                  <a:srgbClr val="B5B5B5"/>
                </a:solidFill>
                <a:latin typeface="Times New Roman"/>
                <a:cs typeface="Times New Roman"/>
              </a:rPr>
              <a:t>BERT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034717" y="6028773"/>
            <a:ext cx="4495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B5B5B5"/>
                </a:solidFill>
                <a:latin typeface="Arial"/>
                <a:cs typeface="Arial"/>
              </a:rPr>
              <a:t>CHANDLER</a:t>
            </a:r>
            <a:endParaRPr sz="600">
              <a:latin typeface="Arial"/>
              <a:cs typeface="Arial"/>
            </a:endParaRPr>
          </a:p>
        </p:txBody>
      </p:sp>
      <p:pic>
        <p:nvPicPr>
          <p:cNvPr id="54" name="Picture 5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ED1193-5381-403F-89E4-92C88B83D9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0" y="-2094878"/>
            <a:ext cx="14781970" cy="11086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0"/>
    </mc:Choice>
    <mc:Fallback>
      <p:transition spd="slow" advTm="66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8242"/>
            <a:ext cx="10045700" cy="7758430"/>
          </a:xfrm>
          <a:custGeom>
            <a:avLst/>
            <a:gdLst/>
            <a:ahLst/>
            <a:cxnLst/>
            <a:rect l="l" t="t" r="r" b="b"/>
            <a:pathLst>
              <a:path w="10045700" h="7758430">
                <a:moveTo>
                  <a:pt x="10045687" y="0"/>
                </a:moveTo>
                <a:lnTo>
                  <a:pt x="0" y="0"/>
                </a:lnTo>
                <a:lnTo>
                  <a:pt x="0" y="7757807"/>
                </a:lnTo>
                <a:lnTo>
                  <a:pt x="10045687" y="7757807"/>
                </a:lnTo>
                <a:lnTo>
                  <a:pt x="10045687" y="0"/>
                </a:lnTo>
                <a:close/>
              </a:path>
            </a:pathLst>
          </a:custGeom>
          <a:solidFill>
            <a:srgbClr val="BFB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" y="8242"/>
            <a:ext cx="10045700" cy="7758430"/>
          </a:xfrm>
          <a:custGeom>
            <a:avLst/>
            <a:gdLst/>
            <a:ahLst/>
            <a:cxnLst/>
            <a:rect l="l" t="t" r="r" b="b"/>
            <a:pathLst>
              <a:path w="10045700" h="7758430">
                <a:moveTo>
                  <a:pt x="0" y="7757807"/>
                </a:moveTo>
                <a:lnTo>
                  <a:pt x="10045700" y="7757807"/>
                </a:lnTo>
                <a:lnTo>
                  <a:pt x="10045700" y="0"/>
                </a:lnTo>
                <a:lnTo>
                  <a:pt x="0" y="0"/>
                </a:lnTo>
                <a:lnTo>
                  <a:pt x="0" y="7757807"/>
                </a:lnTo>
                <a:close/>
              </a:path>
            </a:pathLst>
          </a:custGeom>
          <a:ln w="12700">
            <a:solidFill>
              <a:srgbClr val="BE95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9300" y="1944105"/>
            <a:ext cx="338391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1625" algn="l"/>
              </a:tabLst>
            </a:pPr>
            <a:r>
              <a:rPr sz="6000" b="1" i="0" dirty="0">
                <a:latin typeface="Montserrat"/>
                <a:cs typeface="Montserrat"/>
              </a:rPr>
              <a:t>t</a:t>
            </a:r>
            <a:r>
              <a:rPr sz="6000" b="1" i="0" spc="35" dirty="0">
                <a:latin typeface="Montserrat"/>
                <a:cs typeface="Montserrat"/>
              </a:rPr>
              <a:t>h</a:t>
            </a:r>
            <a:r>
              <a:rPr sz="6000" b="1" i="0" dirty="0">
                <a:latin typeface="Montserrat"/>
                <a:cs typeface="Montserrat"/>
              </a:rPr>
              <a:t>e	data</a:t>
            </a:r>
            <a:endParaRPr sz="6000">
              <a:latin typeface="Montserrat"/>
              <a:cs typeface="Montserra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62000" y="524255"/>
            <a:ext cx="9045575" cy="7146925"/>
            <a:chOff x="762000" y="524255"/>
            <a:chExt cx="9045575" cy="7146925"/>
          </a:xfrm>
        </p:grpSpPr>
        <p:sp>
          <p:nvSpPr>
            <p:cNvPr id="6" name="object 6"/>
            <p:cNvSpPr/>
            <p:nvPr/>
          </p:nvSpPr>
          <p:spPr>
            <a:xfrm>
              <a:off x="935156" y="3060852"/>
              <a:ext cx="980440" cy="525780"/>
            </a:xfrm>
            <a:custGeom>
              <a:avLst/>
              <a:gdLst/>
              <a:ahLst/>
              <a:cxnLst/>
              <a:rect l="l" t="t" r="r" b="b"/>
              <a:pathLst>
                <a:path w="980439" h="525779">
                  <a:moveTo>
                    <a:pt x="497729" y="0"/>
                  </a:moveTo>
                  <a:lnTo>
                    <a:pt x="282834" y="44319"/>
                  </a:lnTo>
                  <a:lnTo>
                    <a:pt x="178599" y="67070"/>
                  </a:lnTo>
                  <a:lnTo>
                    <a:pt x="126966" y="79286"/>
                  </a:lnTo>
                  <a:lnTo>
                    <a:pt x="76030" y="98615"/>
                  </a:lnTo>
                  <a:lnTo>
                    <a:pt x="40663" y="126349"/>
                  </a:lnTo>
                  <a:lnTo>
                    <a:pt x="18115" y="160850"/>
                  </a:lnTo>
                  <a:lnTo>
                    <a:pt x="5637" y="200482"/>
                  </a:lnTo>
                  <a:lnTo>
                    <a:pt x="479" y="243608"/>
                  </a:lnTo>
                  <a:lnTo>
                    <a:pt x="0" y="292608"/>
                  </a:lnTo>
                  <a:lnTo>
                    <a:pt x="1121" y="333794"/>
                  </a:lnTo>
                  <a:lnTo>
                    <a:pt x="13851" y="385799"/>
                  </a:lnTo>
                  <a:lnTo>
                    <a:pt x="44568" y="423213"/>
                  </a:lnTo>
                  <a:lnTo>
                    <a:pt x="87011" y="449413"/>
                  </a:lnTo>
                  <a:lnTo>
                    <a:pt x="134916" y="467779"/>
                  </a:lnTo>
                  <a:lnTo>
                    <a:pt x="182666" y="482094"/>
                  </a:lnTo>
                  <a:lnTo>
                    <a:pt x="230500" y="494424"/>
                  </a:lnTo>
                  <a:lnTo>
                    <a:pt x="278411" y="504752"/>
                  </a:lnTo>
                  <a:lnTo>
                    <a:pt x="326392" y="513061"/>
                  </a:lnTo>
                  <a:lnTo>
                    <a:pt x="374436" y="519334"/>
                  </a:lnTo>
                  <a:lnTo>
                    <a:pt x="422538" y="523554"/>
                  </a:lnTo>
                  <a:lnTo>
                    <a:pt x="470691" y="525703"/>
                  </a:lnTo>
                  <a:lnTo>
                    <a:pt x="518888" y="525766"/>
                  </a:lnTo>
                  <a:lnTo>
                    <a:pt x="567123" y="523725"/>
                  </a:lnTo>
                  <a:lnTo>
                    <a:pt x="615390" y="519563"/>
                  </a:lnTo>
                  <a:lnTo>
                    <a:pt x="663681" y="513263"/>
                  </a:lnTo>
                  <a:lnTo>
                    <a:pt x="711990" y="504808"/>
                  </a:lnTo>
                  <a:lnTo>
                    <a:pt x="760312" y="494182"/>
                  </a:lnTo>
                  <a:lnTo>
                    <a:pt x="808638" y="481368"/>
                  </a:lnTo>
                  <a:lnTo>
                    <a:pt x="864422" y="463210"/>
                  </a:lnTo>
                  <a:lnTo>
                    <a:pt x="906561" y="443731"/>
                  </a:lnTo>
                  <a:lnTo>
                    <a:pt x="936988" y="420789"/>
                  </a:lnTo>
                  <a:lnTo>
                    <a:pt x="949885" y="402958"/>
                  </a:lnTo>
                  <a:lnTo>
                    <a:pt x="683899" y="402958"/>
                  </a:lnTo>
                  <a:lnTo>
                    <a:pt x="683899" y="400815"/>
                  </a:lnTo>
                  <a:lnTo>
                    <a:pt x="234142" y="400815"/>
                  </a:lnTo>
                  <a:lnTo>
                    <a:pt x="201191" y="386661"/>
                  </a:lnTo>
                  <a:lnTo>
                    <a:pt x="188471" y="350832"/>
                  </a:lnTo>
                  <a:lnTo>
                    <a:pt x="189412" y="286143"/>
                  </a:lnTo>
                  <a:lnTo>
                    <a:pt x="241717" y="277751"/>
                  </a:lnTo>
                  <a:lnTo>
                    <a:pt x="759788" y="277751"/>
                  </a:lnTo>
                  <a:lnTo>
                    <a:pt x="787239" y="272376"/>
                  </a:lnTo>
                  <a:lnTo>
                    <a:pt x="979208" y="272376"/>
                  </a:lnTo>
                  <a:lnTo>
                    <a:pt x="980253" y="251510"/>
                  </a:lnTo>
                  <a:lnTo>
                    <a:pt x="976997" y="203711"/>
                  </a:lnTo>
                  <a:lnTo>
                    <a:pt x="964624" y="163093"/>
                  </a:lnTo>
                  <a:lnTo>
                    <a:pt x="942935" y="129975"/>
                  </a:lnTo>
                  <a:lnTo>
                    <a:pt x="911729" y="104676"/>
                  </a:lnTo>
                  <a:lnTo>
                    <a:pt x="870805" y="87515"/>
                  </a:lnTo>
                  <a:lnTo>
                    <a:pt x="824604" y="74940"/>
                  </a:lnTo>
                  <a:lnTo>
                    <a:pt x="778173" y="63186"/>
                  </a:lnTo>
                  <a:lnTo>
                    <a:pt x="731566" y="52076"/>
                  </a:lnTo>
                  <a:lnTo>
                    <a:pt x="497729" y="0"/>
                  </a:lnTo>
                  <a:close/>
                </a:path>
                <a:path w="980439" h="525779">
                  <a:moveTo>
                    <a:pt x="979208" y="272376"/>
                  </a:moveTo>
                  <a:lnTo>
                    <a:pt x="787239" y="272376"/>
                  </a:lnTo>
                  <a:lnTo>
                    <a:pt x="793326" y="331774"/>
                  </a:lnTo>
                  <a:lnTo>
                    <a:pt x="789791" y="369785"/>
                  </a:lnTo>
                  <a:lnTo>
                    <a:pt x="772878" y="391155"/>
                  </a:lnTo>
                  <a:lnTo>
                    <a:pt x="738832" y="400631"/>
                  </a:lnTo>
                  <a:lnTo>
                    <a:pt x="683899" y="402958"/>
                  </a:lnTo>
                  <a:lnTo>
                    <a:pt x="949885" y="402958"/>
                  </a:lnTo>
                  <a:lnTo>
                    <a:pt x="957638" y="392239"/>
                  </a:lnTo>
                  <a:lnTo>
                    <a:pt x="970442" y="355938"/>
                  </a:lnTo>
                  <a:lnTo>
                    <a:pt x="977336" y="309743"/>
                  </a:lnTo>
                  <a:lnTo>
                    <a:pt x="979208" y="272376"/>
                  </a:lnTo>
                  <a:close/>
                </a:path>
                <a:path w="980439" h="525779">
                  <a:moveTo>
                    <a:pt x="759788" y="277751"/>
                  </a:moveTo>
                  <a:lnTo>
                    <a:pt x="241717" y="277751"/>
                  </a:lnTo>
                  <a:lnTo>
                    <a:pt x="277548" y="284147"/>
                  </a:lnTo>
                  <a:lnTo>
                    <a:pt x="297674" y="306173"/>
                  </a:lnTo>
                  <a:lnTo>
                    <a:pt x="302866" y="344671"/>
                  </a:lnTo>
                  <a:lnTo>
                    <a:pt x="293894" y="400481"/>
                  </a:lnTo>
                  <a:lnTo>
                    <a:pt x="234142" y="400815"/>
                  </a:lnTo>
                  <a:lnTo>
                    <a:pt x="683899" y="400815"/>
                  </a:lnTo>
                  <a:lnTo>
                    <a:pt x="683899" y="292608"/>
                  </a:lnTo>
                  <a:lnTo>
                    <a:pt x="759788" y="27775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5046" y="3060852"/>
              <a:ext cx="980440" cy="525780"/>
            </a:xfrm>
            <a:custGeom>
              <a:avLst/>
              <a:gdLst/>
              <a:ahLst/>
              <a:cxnLst/>
              <a:rect l="l" t="t" r="r" b="b"/>
              <a:pathLst>
                <a:path w="980439" h="525779">
                  <a:moveTo>
                    <a:pt x="497839" y="0"/>
                  </a:moveTo>
                  <a:lnTo>
                    <a:pt x="544535" y="10541"/>
                  </a:lnTo>
                  <a:lnTo>
                    <a:pt x="591320" y="20843"/>
                  </a:lnTo>
                  <a:lnTo>
                    <a:pt x="638141" y="31081"/>
                  </a:lnTo>
                  <a:lnTo>
                    <a:pt x="684943" y="41433"/>
                  </a:lnTo>
                  <a:lnTo>
                    <a:pt x="731675" y="52076"/>
                  </a:lnTo>
                  <a:lnTo>
                    <a:pt x="778283" y="63186"/>
                  </a:lnTo>
                  <a:lnTo>
                    <a:pt x="824714" y="74940"/>
                  </a:lnTo>
                  <a:lnTo>
                    <a:pt x="870914" y="87515"/>
                  </a:lnTo>
                  <a:lnTo>
                    <a:pt x="911838" y="104676"/>
                  </a:lnTo>
                  <a:lnTo>
                    <a:pt x="943044" y="129975"/>
                  </a:lnTo>
                  <a:lnTo>
                    <a:pt x="964733" y="163093"/>
                  </a:lnTo>
                  <a:lnTo>
                    <a:pt x="977106" y="203711"/>
                  </a:lnTo>
                  <a:lnTo>
                    <a:pt x="980363" y="251510"/>
                  </a:lnTo>
                  <a:lnTo>
                    <a:pt x="977446" y="309743"/>
                  </a:lnTo>
                  <a:lnTo>
                    <a:pt x="970552" y="355938"/>
                  </a:lnTo>
                  <a:lnTo>
                    <a:pt x="957747" y="392239"/>
                  </a:lnTo>
                  <a:lnTo>
                    <a:pt x="906671" y="443731"/>
                  </a:lnTo>
                  <a:lnTo>
                    <a:pt x="864532" y="463210"/>
                  </a:lnTo>
                  <a:lnTo>
                    <a:pt x="808748" y="481368"/>
                  </a:lnTo>
                  <a:lnTo>
                    <a:pt x="760421" y="494182"/>
                  </a:lnTo>
                  <a:lnTo>
                    <a:pt x="712100" y="504808"/>
                  </a:lnTo>
                  <a:lnTo>
                    <a:pt x="663790" y="513263"/>
                  </a:lnTo>
                  <a:lnTo>
                    <a:pt x="615499" y="519563"/>
                  </a:lnTo>
                  <a:lnTo>
                    <a:pt x="567233" y="523725"/>
                  </a:lnTo>
                  <a:lnTo>
                    <a:pt x="518998" y="525766"/>
                  </a:lnTo>
                  <a:lnTo>
                    <a:pt x="470801" y="525703"/>
                  </a:lnTo>
                  <a:lnTo>
                    <a:pt x="422648" y="523554"/>
                  </a:lnTo>
                  <a:lnTo>
                    <a:pt x="374546" y="519334"/>
                  </a:lnTo>
                  <a:lnTo>
                    <a:pt x="326501" y="513061"/>
                  </a:lnTo>
                  <a:lnTo>
                    <a:pt x="278520" y="504752"/>
                  </a:lnTo>
                  <a:lnTo>
                    <a:pt x="230610" y="494424"/>
                  </a:lnTo>
                  <a:lnTo>
                    <a:pt x="182776" y="482094"/>
                  </a:lnTo>
                  <a:lnTo>
                    <a:pt x="135025" y="467779"/>
                  </a:lnTo>
                  <a:lnTo>
                    <a:pt x="87120" y="449413"/>
                  </a:lnTo>
                  <a:lnTo>
                    <a:pt x="44678" y="423213"/>
                  </a:lnTo>
                  <a:lnTo>
                    <a:pt x="13960" y="385799"/>
                  </a:lnTo>
                  <a:lnTo>
                    <a:pt x="1231" y="333794"/>
                  </a:lnTo>
                  <a:lnTo>
                    <a:pt x="0" y="288591"/>
                  </a:lnTo>
                  <a:lnTo>
                    <a:pt x="588" y="243608"/>
                  </a:lnTo>
                  <a:lnTo>
                    <a:pt x="5746" y="200482"/>
                  </a:lnTo>
                  <a:lnTo>
                    <a:pt x="18225" y="160850"/>
                  </a:lnTo>
                  <a:lnTo>
                    <a:pt x="40772" y="126349"/>
                  </a:lnTo>
                  <a:lnTo>
                    <a:pt x="76139" y="98615"/>
                  </a:lnTo>
                  <a:lnTo>
                    <a:pt x="127075" y="79286"/>
                  </a:lnTo>
                  <a:lnTo>
                    <a:pt x="178708" y="67070"/>
                  </a:lnTo>
                  <a:lnTo>
                    <a:pt x="230634" y="55481"/>
                  </a:lnTo>
                  <a:lnTo>
                    <a:pt x="282944" y="44319"/>
                  </a:lnTo>
                  <a:lnTo>
                    <a:pt x="335728" y="33389"/>
                  </a:lnTo>
                  <a:lnTo>
                    <a:pt x="389078" y="22490"/>
                  </a:lnTo>
                  <a:lnTo>
                    <a:pt x="443085" y="11427"/>
                  </a:lnTo>
                  <a:lnTo>
                    <a:pt x="497839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7277" y="3332253"/>
              <a:ext cx="127095" cy="1357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2705" y="3326879"/>
              <a:ext cx="122127" cy="14328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0810" y="3555265"/>
              <a:ext cx="681990" cy="829944"/>
            </a:xfrm>
            <a:custGeom>
              <a:avLst/>
              <a:gdLst/>
              <a:ahLst/>
              <a:cxnLst/>
              <a:rect l="l" t="t" r="r" b="b"/>
              <a:pathLst>
                <a:path w="681989" h="829945">
                  <a:moveTo>
                    <a:pt x="3060" y="0"/>
                  </a:moveTo>
                  <a:lnTo>
                    <a:pt x="96" y="38361"/>
                  </a:lnTo>
                  <a:lnTo>
                    <a:pt x="0" y="46355"/>
                  </a:lnTo>
                  <a:lnTo>
                    <a:pt x="13017" y="442329"/>
                  </a:lnTo>
                  <a:lnTo>
                    <a:pt x="17005" y="590842"/>
                  </a:lnTo>
                  <a:lnTo>
                    <a:pt x="20473" y="652405"/>
                  </a:lnTo>
                  <a:lnTo>
                    <a:pt x="29448" y="699003"/>
                  </a:lnTo>
                  <a:lnTo>
                    <a:pt x="46607" y="733959"/>
                  </a:lnTo>
                  <a:lnTo>
                    <a:pt x="74628" y="760598"/>
                  </a:lnTo>
                  <a:lnTo>
                    <a:pt x="116188" y="782244"/>
                  </a:lnTo>
                  <a:lnTo>
                    <a:pt x="173964" y="802220"/>
                  </a:lnTo>
                  <a:lnTo>
                    <a:pt x="229352" y="815625"/>
                  </a:lnTo>
                  <a:lnTo>
                    <a:pt x="257400" y="821166"/>
                  </a:lnTo>
                  <a:lnTo>
                    <a:pt x="285369" y="826973"/>
                  </a:lnTo>
                  <a:lnTo>
                    <a:pt x="315071" y="829499"/>
                  </a:lnTo>
                  <a:lnTo>
                    <a:pt x="336296" y="821755"/>
                  </a:lnTo>
                  <a:lnTo>
                    <a:pt x="348834" y="803382"/>
                  </a:lnTo>
                  <a:lnTo>
                    <a:pt x="352475" y="774026"/>
                  </a:lnTo>
                  <a:lnTo>
                    <a:pt x="306753" y="764093"/>
                  </a:lnTo>
                  <a:lnTo>
                    <a:pt x="261388" y="754548"/>
                  </a:lnTo>
                  <a:lnTo>
                    <a:pt x="216608" y="744169"/>
                  </a:lnTo>
                  <a:lnTo>
                    <a:pt x="172643" y="731735"/>
                  </a:lnTo>
                  <a:lnTo>
                    <a:pt x="126523" y="712513"/>
                  </a:lnTo>
                  <a:lnTo>
                    <a:pt x="96577" y="688127"/>
                  </a:lnTo>
                  <a:lnTo>
                    <a:pt x="79802" y="614424"/>
                  </a:lnTo>
                  <a:lnTo>
                    <a:pt x="90271" y="560387"/>
                  </a:lnTo>
                  <a:lnTo>
                    <a:pt x="136737" y="577303"/>
                  </a:lnTo>
                  <a:lnTo>
                    <a:pt x="183470" y="591357"/>
                  </a:lnTo>
                  <a:lnTo>
                    <a:pt x="230459" y="602669"/>
                  </a:lnTo>
                  <a:lnTo>
                    <a:pt x="277694" y="611363"/>
                  </a:lnTo>
                  <a:lnTo>
                    <a:pt x="325165" y="617559"/>
                  </a:lnTo>
                  <a:lnTo>
                    <a:pt x="372862" y="621381"/>
                  </a:lnTo>
                  <a:lnTo>
                    <a:pt x="420776" y="622951"/>
                  </a:lnTo>
                  <a:lnTo>
                    <a:pt x="468895" y="622389"/>
                  </a:lnTo>
                  <a:lnTo>
                    <a:pt x="517210" y="619819"/>
                  </a:lnTo>
                  <a:lnTo>
                    <a:pt x="565711" y="615363"/>
                  </a:lnTo>
                  <a:lnTo>
                    <a:pt x="614387" y="609142"/>
                  </a:lnTo>
                  <a:lnTo>
                    <a:pt x="666657" y="587340"/>
                  </a:lnTo>
                  <a:lnTo>
                    <a:pt x="681685" y="531609"/>
                  </a:lnTo>
                  <a:lnTo>
                    <a:pt x="680130" y="477656"/>
                  </a:lnTo>
                  <a:lnTo>
                    <a:pt x="679235" y="423671"/>
                  </a:lnTo>
                  <a:lnTo>
                    <a:pt x="678962" y="369666"/>
                  </a:lnTo>
                  <a:lnTo>
                    <a:pt x="679270" y="315659"/>
                  </a:lnTo>
                  <a:lnTo>
                    <a:pt x="680119" y="261664"/>
                  </a:lnTo>
                  <a:lnTo>
                    <a:pt x="681469" y="207695"/>
                  </a:lnTo>
                  <a:lnTo>
                    <a:pt x="679343" y="172714"/>
                  </a:lnTo>
                  <a:lnTo>
                    <a:pt x="668523" y="151453"/>
                  </a:lnTo>
                  <a:lnTo>
                    <a:pt x="646055" y="142709"/>
                  </a:lnTo>
                  <a:lnTo>
                    <a:pt x="608990" y="145275"/>
                  </a:lnTo>
                  <a:lnTo>
                    <a:pt x="556956" y="153143"/>
                  </a:lnTo>
                  <a:lnTo>
                    <a:pt x="504948" y="158671"/>
                  </a:lnTo>
                  <a:lnTo>
                    <a:pt x="453007" y="161655"/>
                  </a:lnTo>
                  <a:lnTo>
                    <a:pt x="401178" y="161895"/>
                  </a:lnTo>
                  <a:lnTo>
                    <a:pt x="349502" y="159185"/>
                  </a:lnTo>
                  <a:lnTo>
                    <a:pt x="298023" y="153325"/>
                  </a:lnTo>
                  <a:lnTo>
                    <a:pt x="246785" y="144110"/>
                  </a:lnTo>
                  <a:lnTo>
                    <a:pt x="195829" y="131339"/>
                  </a:lnTo>
                  <a:lnTo>
                    <a:pt x="145199" y="114807"/>
                  </a:lnTo>
                  <a:lnTo>
                    <a:pt x="88225" y="92633"/>
                  </a:lnTo>
                  <a:lnTo>
                    <a:pt x="55740" y="38150"/>
                  </a:lnTo>
                  <a:lnTo>
                    <a:pt x="50600" y="29809"/>
                  </a:lnTo>
                  <a:lnTo>
                    <a:pt x="38463" y="21347"/>
                  </a:lnTo>
                  <a:lnTo>
                    <a:pt x="21794" y="11749"/>
                  </a:lnTo>
                  <a:lnTo>
                    <a:pt x="30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0810" y="3555265"/>
              <a:ext cx="681990" cy="829944"/>
            </a:xfrm>
            <a:custGeom>
              <a:avLst/>
              <a:gdLst/>
              <a:ahLst/>
              <a:cxnLst/>
              <a:rect l="l" t="t" r="r" b="b"/>
              <a:pathLst>
                <a:path w="681989" h="829945">
                  <a:moveTo>
                    <a:pt x="3060" y="0"/>
                  </a:moveTo>
                  <a:lnTo>
                    <a:pt x="21794" y="11749"/>
                  </a:lnTo>
                  <a:lnTo>
                    <a:pt x="38463" y="21347"/>
                  </a:lnTo>
                  <a:lnTo>
                    <a:pt x="50600" y="29809"/>
                  </a:lnTo>
                  <a:lnTo>
                    <a:pt x="55740" y="38150"/>
                  </a:lnTo>
                  <a:lnTo>
                    <a:pt x="66641" y="72216"/>
                  </a:lnTo>
                  <a:lnTo>
                    <a:pt x="88225" y="92633"/>
                  </a:lnTo>
                  <a:lnTo>
                    <a:pt x="145199" y="114807"/>
                  </a:lnTo>
                  <a:lnTo>
                    <a:pt x="195829" y="131339"/>
                  </a:lnTo>
                  <a:lnTo>
                    <a:pt x="246785" y="144110"/>
                  </a:lnTo>
                  <a:lnTo>
                    <a:pt x="298023" y="153325"/>
                  </a:lnTo>
                  <a:lnTo>
                    <a:pt x="349502" y="159185"/>
                  </a:lnTo>
                  <a:lnTo>
                    <a:pt x="401178" y="161895"/>
                  </a:lnTo>
                  <a:lnTo>
                    <a:pt x="453007" y="161655"/>
                  </a:lnTo>
                  <a:lnTo>
                    <a:pt x="504948" y="158671"/>
                  </a:lnTo>
                  <a:lnTo>
                    <a:pt x="556956" y="153143"/>
                  </a:lnTo>
                  <a:lnTo>
                    <a:pt x="608990" y="145275"/>
                  </a:lnTo>
                  <a:lnTo>
                    <a:pt x="646055" y="142709"/>
                  </a:lnTo>
                  <a:lnTo>
                    <a:pt x="668523" y="151453"/>
                  </a:lnTo>
                  <a:lnTo>
                    <a:pt x="679343" y="172714"/>
                  </a:lnTo>
                  <a:lnTo>
                    <a:pt x="681469" y="207695"/>
                  </a:lnTo>
                  <a:lnTo>
                    <a:pt x="680119" y="261664"/>
                  </a:lnTo>
                  <a:lnTo>
                    <a:pt x="679270" y="315659"/>
                  </a:lnTo>
                  <a:lnTo>
                    <a:pt x="678962" y="369666"/>
                  </a:lnTo>
                  <a:lnTo>
                    <a:pt x="679235" y="423671"/>
                  </a:lnTo>
                  <a:lnTo>
                    <a:pt x="680130" y="477656"/>
                  </a:lnTo>
                  <a:lnTo>
                    <a:pt x="681685" y="531609"/>
                  </a:lnTo>
                  <a:lnTo>
                    <a:pt x="678670" y="564758"/>
                  </a:lnTo>
                  <a:lnTo>
                    <a:pt x="645334" y="601439"/>
                  </a:lnTo>
                  <a:lnTo>
                    <a:pt x="565711" y="615363"/>
                  </a:lnTo>
                  <a:lnTo>
                    <a:pt x="517210" y="619819"/>
                  </a:lnTo>
                  <a:lnTo>
                    <a:pt x="468895" y="622389"/>
                  </a:lnTo>
                  <a:lnTo>
                    <a:pt x="420776" y="622951"/>
                  </a:lnTo>
                  <a:lnTo>
                    <a:pt x="372862" y="621381"/>
                  </a:lnTo>
                  <a:lnTo>
                    <a:pt x="325165" y="617559"/>
                  </a:lnTo>
                  <a:lnTo>
                    <a:pt x="277694" y="611363"/>
                  </a:lnTo>
                  <a:lnTo>
                    <a:pt x="230459" y="602669"/>
                  </a:lnTo>
                  <a:lnTo>
                    <a:pt x="183470" y="591357"/>
                  </a:lnTo>
                  <a:lnTo>
                    <a:pt x="136737" y="577303"/>
                  </a:lnTo>
                  <a:lnTo>
                    <a:pt x="90271" y="560387"/>
                  </a:lnTo>
                  <a:lnTo>
                    <a:pt x="79802" y="614424"/>
                  </a:lnTo>
                  <a:lnTo>
                    <a:pt x="81454" y="656217"/>
                  </a:lnTo>
                  <a:lnTo>
                    <a:pt x="126523" y="712513"/>
                  </a:lnTo>
                  <a:lnTo>
                    <a:pt x="172643" y="731735"/>
                  </a:lnTo>
                  <a:lnTo>
                    <a:pt x="216608" y="744169"/>
                  </a:lnTo>
                  <a:lnTo>
                    <a:pt x="261388" y="754548"/>
                  </a:lnTo>
                  <a:lnTo>
                    <a:pt x="306753" y="764093"/>
                  </a:lnTo>
                  <a:lnTo>
                    <a:pt x="352475" y="774026"/>
                  </a:lnTo>
                  <a:lnTo>
                    <a:pt x="348834" y="803382"/>
                  </a:lnTo>
                  <a:lnTo>
                    <a:pt x="336296" y="821755"/>
                  </a:lnTo>
                  <a:lnTo>
                    <a:pt x="315071" y="829499"/>
                  </a:lnTo>
                  <a:lnTo>
                    <a:pt x="285369" y="826973"/>
                  </a:lnTo>
                  <a:lnTo>
                    <a:pt x="257400" y="821166"/>
                  </a:lnTo>
                  <a:lnTo>
                    <a:pt x="229352" y="815625"/>
                  </a:lnTo>
                  <a:lnTo>
                    <a:pt x="173964" y="802220"/>
                  </a:lnTo>
                  <a:lnTo>
                    <a:pt x="116188" y="782244"/>
                  </a:lnTo>
                  <a:lnTo>
                    <a:pt x="74628" y="760598"/>
                  </a:lnTo>
                  <a:lnTo>
                    <a:pt x="46607" y="733959"/>
                  </a:lnTo>
                  <a:lnTo>
                    <a:pt x="29448" y="699003"/>
                  </a:lnTo>
                  <a:lnTo>
                    <a:pt x="20473" y="652405"/>
                  </a:lnTo>
                  <a:lnTo>
                    <a:pt x="17005" y="590842"/>
                  </a:lnTo>
                  <a:lnTo>
                    <a:pt x="15797" y="541334"/>
                  </a:lnTo>
                  <a:lnTo>
                    <a:pt x="14461" y="491830"/>
                  </a:lnTo>
                  <a:lnTo>
                    <a:pt x="13017" y="442329"/>
                  </a:lnTo>
                  <a:lnTo>
                    <a:pt x="11484" y="392829"/>
                  </a:lnTo>
                  <a:lnTo>
                    <a:pt x="9883" y="343332"/>
                  </a:lnTo>
                  <a:lnTo>
                    <a:pt x="8236" y="293836"/>
                  </a:lnTo>
                  <a:lnTo>
                    <a:pt x="6561" y="244340"/>
                  </a:lnTo>
                  <a:lnTo>
                    <a:pt x="4879" y="194845"/>
                  </a:lnTo>
                  <a:lnTo>
                    <a:pt x="3212" y="145349"/>
                  </a:lnTo>
                  <a:lnTo>
                    <a:pt x="1578" y="95852"/>
                  </a:lnTo>
                  <a:lnTo>
                    <a:pt x="0" y="46355"/>
                  </a:lnTo>
                  <a:lnTo>
                    <a:pt x="96" y="38361"/>
                  </a:lnTo>
                  <a:lnTo>
                    <a:pt x="749" y="28921"/>
                  </a:lnTo>
                  <a:lnTo>
                    <a:pt x="1793" y="16608"/>
                  </a:lnTo>
                  <a:lnTo>
                    <a:pt x="306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99329" y="4286625"/>
              <a:ext cx="427990" cy="306070"/>
            </a:xfrm>
            <a:custGeom>
              <a:avLst/>
              <a:gdLst/>
              <a:ahLst/>
              <a:cxnLst/>
              <a:rect l="l" t="t" r="r" b="b"/>
              <a:pathLst>
                <a:path w="427989" h="306070">
                  <a:moveTo>
                    <a:pt x="209208" y="0"/>
                  </a:moveTo>
                  <a:lnTo>
                    <a:pt x="155885" y="2876"/>
                  </a:lnTo>
                  <a:lnTo>
                    <a:pt x="103543" y="9913"/>
                  </a:lnTo>
                  <a:lnTo>
                    <a:pt x="56974" y="26728"/>
                  </a:lnTo>
                  <a:lnTo>
                    <a:pt x="24796" y="57226"/>
                  </a:lnTo>
                  <a:lnTo>
                    <a:pt x="6105" y="99866"/>
                  </a:lnTo>
                  <a:lnTo>
                    <a:pt x="0" y="153106"/>
                  </a:lnTo>
                  <a:lnTo>
                    <a:pt x="1767" y="194265"/>
                  </a:lnTo>
                  <a:lnTo>
                    <a:pt x="44512" y="255679"/>
                  </a:lnTo>
                  <a:lnTo>
                    <a:pt x="81241" y="276893"/>
                  </a:lnTo>
                  <a:lnTo>
                    <a:pt x="128499" y="294154"/>
                  </a:lnTo>
                  <a:lnTo>
                    <a:pt x="176315" y="303853"/>
                  </a:lnTo>
                  <a:lnTo>
                    <a:pt x="224552" y="305983"/>
                  </a:lnTo>
                  <a:lnTo>
                    <a:pt x="273069" y="300534"/>
                  </a:lnTo>
                  <a:lnTo>
                    <a:pt x="321729" y="287497"/>
                  </a:lnTo>
                  <a:lnTo>
                    <a:pt x="373612" y="264329"/>
                  </a:lnTo>
                  <a:lnTo>
                    <a:pt x="406406" y="235427"/>
                  </a:lnTo>
                  <a:lnTo>
                    <a:pt x="423359" y="196829"/>
                  </a:lnTo>
                  <a:lnTo>
                    <a:pt x="426359" y="160910"/>
                  </a:lnTo>
                  <a:lnTo>
                    <a:pt x="287604" y="160910"/>
                  </a:lnTo>
                  <a:lnTo>
                    <a:pt x="256844" y="156942"/>
                  </a:lnTo>
                  <a:lnTo>
                    <a:pt x="217754" y="140566"/>
                  </a:lnTo>
                  <a:lnTo>
                    <a:pt x="169752" y="111450"/>
                  </a:lnTo>
                  <a:lnTo>
                    <a:pt x="112255" y="69261"/>
                  </a:lnTo>
                  <a:lnTo>
                    <a:pt x="141752" y="64680"/>
                  </a:lnTo>
                  <a:lnTo>
                    <a:pt x="407968" y="64680"/>
                  </a:lnTo>
                  <a:lnTo>
                    <a:pt x="402345" y="52955"/>
                  </a:lnTo>
                  <a:lnTo>
                    <a:pt x="367683" y="24844"/>
                  </a:lnTo>
                  <a:lnTo>
                    <a:pt x="314693" y="8135"/>
                  </a:lnTo>
                  <a:lnTo>
                    <a:pt x="262486" y="1636"/>
                  </a:lnTo>
                  <a:lnTo>
                    <a:pt x="209208" y="0"/>
                  </a:lnTo>
                  <a:close/>
                </a:path>
                <a:path w="427989" h="306070">
                  <a:moveTo>
                    <a:pt x="407968" y="64680"/>
                  </a:moveTo>
                  <a:lnTo>
                    <a:pt x="141752" y="64680"/>
                  </a:lnTo>
                  <a:lnTo>
                    <a:pt x="175670" y="70666"/>
                  </a:lnTo>
                  <a:lnTo>
                    <a:pt x="214676" y="87296"/>
                  </a:lnTo>
                  <a:lnTo>
                    <a:pt x="259436" y="114649"/>
                  </a:lnTo>
                  <a:lnTo>
                    <a:pt x="310616" y="152801"/>
                  </a:lnTo>
                  <a:lnTo>
                    <a:pt x="287604" y="160910"/>
                  </a:lnTo>
                  <a:lnTo>
                    <a:pt x="426359" y="160910"/>
                  </a:lnTo>
                  <a:lnTo>
                    <a:pt x="427723" y="144572"/>
                  </a:lnTo>
                  <a:lnTo>
                    <a:pt x="421438" y="92766"/>
                  </a:lnTo>
                  <a:lnTo>
                    <a:pt x="407968" y="646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99329" y="4286625"/>
              <a:ext cx="427990" cy="306070"/>
            </a:xfrm>
            <a:custGeom>
              <a:avLst/>
              <a:gdLst/>
              <a:ahLst/>
              <a:cxnLst/>
              <a:rect l="l" t="t" r="r" b="b"/>
              <a:pathLst>
                <a:path w="427989" h="306070">
                  <a:moveTo>
                    <a:pt x="0" y="153106"/>
                  </a:moveTo>
                  <a:lnTo>
                    <a:pt x="6105" y="99866"/>
                  </a:lnTo>
                  <a:lnTo>
                    <a:pt x="24796" y="57226"/>
                  </a:lnTo>
                  <a:lnTo>
                    <a:pt x="56974" y="26728"/>
                  </a:lnTo>
                  <a:lnTo>
                    <a:pt x="103543" y="9913"/>
                  </a:lnTo>
                  <a:lnTo>
                    <a:pt x="155885" y="2876"/>
                  </a:lnTo>
                  <a:lnTo>
                    <a:pt x="209208" y="0"/>
                  </a:lnTo>
                  <a:lnTo>
                    <a:pt x="262486" y="1636"/>
                  </a:lnTo>
                  <a:lnTo>
                    <a:pt x="314693" y="8135"/>
                  </a:lnTo>
                  <a:lnTo>
                    <a:pt x="367683" y="24844"/>
                  </a:lnTo>
                  <a:lnTo>
                    <a:pt x="402345" y="52955"/>
                  </a:lnTo>
                  <a:lnTo>
                    <a:pt x="421438" y="92766"/>
                  </a:lnTo>
                  <a:lnTo>
                    <a:pt x="427723" y="144572"/>
                  </a:lnTo>
                  <a:lnTo>
                    <a:pt x="423359" y="196829"/>
                  </a:lnTo>
                  <a:lnTo>
                    <a:pt x="406406" y="235427"/>
                  </a:lnTo>
                  <a:lnTo>
                    <a:pt x="373612" y="264329"/>
                  </a:lnTo>
                  <a:lnTo>
                    <a:pt x="321729" y="287497"/>
                  </a:lnTo>
                  <a:lnTo>
                    <a:pt x="273069" y="300534"/>
                  </a:lnTo>
                  <a:lnTo>
                    <a:pt x="224552" y="305983"/>
                  </a:lnTo>
                  <a:lnTo>
                    <a:pt x="176315" y="303853"/>
                  </a:lnTo>
                  <a:lnTo>
                    <a:pt x="128499" y="294154"/>
                  </a:lnTo>
                  <a:lnTo>
                    <a:pt x="81241" y="276893"/>
                  </a:lnTo>
                  <a:lnTo>
                    <a:pt x="44512" y="255679"/>
                  </a:lnTo>
                  <a:lnTo>
                    <a:pt x="17313" y="228296"/>
                  </a:lnTo>
                  <a:lnTo>
                    <a:pt x="0" y="15310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5234" y="4344956"/>
              <a:ext cx="211061" cy="10892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763573" y="4038798"/>
              <a:ext cx="426084" cy="316865"/>
            </a:xfrm>
            <a:custGeom>
              <a:avLst/>
              <a:gdLst/>
              <a:ahLst/>
              <a:cxnLst/>
              <a:rect l="l" t="t" r="r" b="b"/>
              <a:pathLst>
                <a:path w="426085" h="316864">
                  <a:moveTo>
                    <a:pt x="202589" y="0"/>
                  </a:moveTo>
                  <a:lnTo>
                    <a:pt x="166751" y="10619"/>
                  </a:lnTo>
                  <a:lnTo>
                    <a:pt x="128328" y="21470"/>
                  </a:lnTo>
                  <a:lnTo>
                    <a:pt x="89316" y="34534"/>
                  </a:lnTo>
                  <a:lnTo>
                    <a:pt x="51713" y="51790"/>
                  </a:lnTo>
                  <a:lnTo>
                    <a:pt x="17423" y="80308"/>
                  </a:lnTo>
                  <a:lnTo>
                    <a:pt x="363" y="115642"/>
                  </a:lnTo>
                  <a:lnTo>
                    <a:pt x="0" y="153828"/>
                  </a:lnTo>
                  <a:lnTo>
                    <a:pt x="15800" y="190905"/>
                  </a:lnTo>
                  <a:lnTo>
                    <a:pt x="47230" y="222910"/>
                  </a:lnTo>
                  <a:lnTo>
                    <a:pt x="63790" y="237006"/>
                  </a:lnTo>
                  <a:lnTo>
                    <a:pt x="78982" y="252982"/>
                  </a:lnTo>
                  <a:lnTo>
                    <a:pt x="109562" y="284949"/>
                  </a:lnTo>
                  <a:lnTo>
                    <a:pt x="146667" y="313596"/>
                  </a:lnTo>
                  <a:lnTo>
                    <a:pt x="159168" y="316369"/>
                  </a:lnTo>
                  <a:lnTo>
                    <a:pt x="204676" y="314247"/>
                  </a:lnTo>
                  <a:lnTo>
                    <a:pt x="250251" y="310888"/>
                  </a:lnTo>
                  <a:lnTo>
                    <a:pt x="295290" y="304945"/>
                  </a:lnTo>
                  <a:lnTo>
                    <a:pt x="339191" y="295071"/>
                  </a:lnTo>
                  <a:lnTo>
                    <a:pt x="377988" y="276876"/>
                  </a:lnTo>
                  <a:lnTo>
                    <a:pt x="405075" y="248362"/>
                  </a:lnTo>
                  <a:lnTo>
                    <a:pt x="420851" y="210373"/>
                  </a:lnTo>
                  <a:lnTo>
                    <a:pt x="424286" y="177457"/>
                  </a:lnTo>
                  <a:lnTo>
                    <a:pt x="114312" y="177457"/>
                  </a:lnTo>
                  <a:lnTo>
                    <a:pt x="149868" y="151049"/>
                  </a:lnTo>
                  <a:lnTo>
                    <a:pt x="185523" y="125113"/>
                  </a:lnTo>
                  <a:lnTo>
                    <a:pt x="222729" y="102970"/>
                  </a:lnTo>
                  <a:lnTo>
                    <a:pt x="262936" y="87946"/>
                  </a:lnTo>
                  <a:lnTo>
                    <a:pt x="307593" y="83362"/>
                  </a:lnTo>
                  <a:lnTo>
                    <a:pt x="404713" y="83362"/>
                  </a:lnTo>
                  <a:lnTo>
                    <a:pt x="403634" y="80925"/>
                  </a:lnTo>
                  <a:lnTo>
                    <a:pt x="376352" y="52463"/>
                  </a:lnTo>
                  <a:lnTo>
                    <a:pt x="337908" y="32131"/>
                  </a:lnTo>
                  <a:lnTo>
                    <a:pt x="275816" y="15270"/>
                  </a:lnTo>
                  <a:lnTo>
                    <a:pt x="240969" y="8201"/>
                  </a:lnTo>
                  <a:lnTo>
                    <a:pt x="202589" y="0"/>
                  </a:lnTo>
                  <a:close/>
                </a:path>
                <a:path w="426085" h="316864">
                  <a:moveTo>
                    <a:pt x="404713" y="83362"/>
                  </a:moveTo>
                  <a:lnTo>
                    <a:pt x="307593" y="83362"/>
                  </a:lnTo>
                  <a:lnTo>
                    <a:pt x="271498" y="108922"/>
                  </a:lnTo>
                  <a:lnTo>
                    <a:pt x="236027" y="135450"/>
                  </a:lnTo>
                  <a:lnTo>
                    <a:pt x="199274" y="158607"/>
                  </a:lnTo>
                  <a:lnTo>
                    <a:pt x="159337" y="174056"/>
                  </a:lnTo>
                  <a:lnTo>
                    <a:pt x="114312" y="177457"/>
                  </a:lnTo>
                  <a:lnTo>
                    <a:pt x="424286" y="177457"/>
                  </a:lnTo>
                  <a:lnTo>
                    <a:pt x="425716" y="163753"/>
                  </a:lnTo>
                  <a:lnTo>
                    <a:pt x="420004" y="117897"/>
                  </a:lnTo>
                  <a:lnTo>
                    <a:pt x="404713" y="833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763573" y="4038798"/>
              <a:ext cx="426084" cy="316865"/>
            </a:xfrm>
            <a:custGeom>
              <a:avLst/>
              <a:gdLst/>
              <a:ahLst/>
              <a:cxnLst/>
              <a:rect l="l" t="t" r="r" b="b"/>
              <a:pathLst>
                <a:path w="426085" h="316864">
                  <a:moveTo>
                    <a:pt x="202589" y="0"/>
                  </a:moveTo>
                  <a:lnTo>
                    <a:pt x="240969" y="8201"/>
                  </a:lnTo>
                  <a:lnTo>
                    <a:pt x="275816" y="15270"/>
                  </a:lnTo>
                  <a:lnTo>
                    <a:pt x="307879" y="22736"/>
                  </a:lnTo>
                  <a:lnTo>
                    <a:pt x="376352" y="52463"/>
                  </a:lnTo>
                  <a:lnTo>
                    <a:pt x="403634" y="80925"/>
                  </a:lnTo>
                  <a:lnTo>
                    <a:pt x="420004" y="117897"/>
                  </a:lnTo>
                  <a:lnTo>
                    <a:pt x="425716" y="163753"/>
                  </a:lnTo>
                  <a:lnTo>
                    <a:pt x="420851" y="210373"/>
                  </a:lnTo>
                  <a:lnTo>
                    <a:pt x="405075" y="248362"/>
                  </a:lnTo>
                  <a:lnTo>
                    <a:pt x="377988" y="276876"/>
                  </a:lnTo>
                  <a:lnTo>
                    <a:pt x="339191" y="295071"/>
                  </a:lnTo>
                  <a:lnTo>
                    <a:pt x="295290" y="304945"/>
                  </a:lnTo>
                  <a:lnTo>
                    <a:pt x="250251" y="310888"/>
                  </a:lnTo>
                  <a:lnTo>
                    <a:pt x="204676" y="314247"/>
                  </a:lnTo>
                  <a:lnTo>
                    <a:pt x="159168" y="316369"/>
                  </a:lnTo>
                  <a:lnTo>
                    <a:pt x="146667" y="313596"/>
                  </a:lnTo>
                  <a:lnTo>
                    <a:pt x="109562" y="284949"/>
                  </a:lnTo>
                  <a:lnTo>
                    <a:pt x="78982" y="252982"/>
                  </a:lnTo>
                  <a:lnTo>
                    <a:pt x="63790" y="237006"/>
                  </a:lnTo>
                  <a:lnTo>
                    <a:pt x="47230" y="222910"/>
                  </a:lnTo>
                  <a:lnTo>
                    <a:pt x="15800" y="190905"/>
                  </a:lnTo>
                  <a:lnTo>
                    <a:pt x="0" y="153828"/>
                  </a:lnTo>
                  <a:lnTo>
                    <a:pt x="363" y="115642"/>
                  </a:lnTo>
                  <a:lnTo>
                    <a:pt x="17423" y="80308"/>
                  </a:lnTo>
                  <a:lnTo>
                    <a:pt x="51713" y="51790"/>
                  </a:lnTo>
                  <a:lnTo>
                    <a:pt x="89316" y="34534"/>
                  </a:lnTo>
                  <a:lnTo>
                    <a:pt x="128328" y="21470"/>
                  </a:lnTo>
                  <a:lnTo>
                    <a:pt x="166751" y="10619"/>
                  </a:lnTo>
                  <a:lnTo>
                    <a:pt x="202589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71535" y="4115810"/>
              <a:ext cx="205981" cy="10679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784794" y="3571078"/>
              <a:ext cx="66040" cy="452120"/>
            </a:xfrm>
            <a:custGeom>
              <a:avLst/>
              <a:gdLst/>
              <a:ahLst/>
              <a:cxnLst/>
              <a:rect l="l" t="t" r="r" b="b"/>
              <a:pathLst>
                <a:path w="66039" h="452120">
                  <a:moveTo>
                    <a:pt x="65519" y="0"/>
                  </a:moveTo>
                  <a:lnTo>
                    <a:pt x="21687" y="13984"/>
                  </a:lnTo>
                  <a:lnTo>
                    <a:pt x="7582" y="61048"/>
                  </a:lnTo>
                  <a:lnTo>
                    <a:pt x="7003" y="110684"/>
                  </a:lnTo>
                  <a:lnTo>
                    <a:pt x="5966" y="160317"/>
                  </a:lnTo>
                  <a:lnTo>
                    <a:pt x="305" y="358838"/>
                  </a:lnTo>
                  <a:lnTo>
                    <a:pt x="0" y="379961"/>
                  </a:lnTo>
                  <a:lnTo>
                    <a:pt x="203" y="443369"/>
                  </a:lnTo>
                  <a:lnTo>
                    <a:pt x="18034" y="451624"/>
                  </a:lnTo>
                  <a:lnTo>
                    <a:pt x="31739" y="439902"/>
                  </a:lnTo>
                  <a:lnTo>
                    <a:pt x="46496" y="428210"/>
                  </a:lnTo>
                  <a:lnTo>
                    <a:pt x="64571" y="354057"/>
                  </a:lnTo>
                  <a:lnTo>
                    <a:pt x="65305" y="303611"/>
                  </a:lnTo>
                  <a:lnTo>
                    <a:pt x="65853" y="202617"/>
                  </a:lnTo>
                  <a:lnTo>
                    <a:pt x="65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84791" y="3571078"/>
              <a:ext cx="66040" cy="452120"/>
            </a:xfrm>
            <a:custGeom>
              <a:avLst/>
              <a:gdLst/>
              <a:ahLst/>
              <a:cxnLst/>
              <a:rect l="l" t="t" r="r" b="b"/>
              <a:pathLst>
                <a:path w="66039" h="452120">
                  <a:moveTo>
                    <a:pt x="65522" y="0"/>
                  </a:moveTo>
                  <a:lnTo>
                    <a:pt x="65583" y="50753"/>
                  </a:lnTo>
                  <a:lnTo>
                    <a:pt x="65712" y="101435"/>
                  </a:lnTo>
                  <a:lnTo>
                    <a:pt x="65830" y="152054"/>
                  </a:lnTo>
                  <a:lnTo>
                    <a:pt x="65855" y="202617"/>
                  </a:lnTo>
                  <a:lnTo>
                    <a:pt x="65708" y="253133"/>
                  </a:lnTo>
                  <a:lnTo>
                    <a:pt x="65308" y="303611"/>
                  </a:lnTo>
                  <a:lnTo>
                    <a:pt x="64574" y="354057"/>
                  </a:lnTo>
                  <a:lnTo>
                    <a:pt x="63426" y="404482"/>
                  </a:lnTo>
                  <a:lnTo>
                    <a:pt x="31742" y="439902"/>
                  </a:lnTo>
                  <a:lnTo>
                    <a:pt x="18037" y="451624"/>
                  </a:lnTo>
                  <a:lnTo>
                    <a:pt x="12093" y="448881"/>
                  </a:lnTo>
                  <a:lnTo>
                    <a:pt x="6149" y="446125"/>
                  </a:lnTo>
                  <a:lnTo>
                    <a:pt x="206" y="443369"/>
                  </a:lnTo>
                  <a:lnTo>
                    <a:pt x="125" y="422232"/>
                  </a:lnTo>
                  <a:lnTo>
                    <a:pt x="0" y="401094"/>
                  </a:lnTo>
                  <a:lnTo>
                    <a:pt x="2" y="379961"/>
                  </a:lnTo>
                  <a:lnTo>
                    <a:pt x="307" y="358838"/>
                  </a:lnTo>
                  <a:lnTo>
                    <a:pt x="1643" y="309207"/>
                  </a:lnTo>
                  <a:lnTo>
                    <a:pt x="3134" y="259578"/>
                  </a:lnTo>
                  <a:lnTo>
                    <a:pt x="4627" y="209948"/>
                  </a:lnTo>
                  <a:lnTo>
                    <a:pt x="5969" y="160317"/>
                  </a:lnTo>
                  <a:lnTo>
                    <a:pt x="7006" y="110684"/>
                  </a:lnTo>
                  <a:lnTo>
                    <a:pt x="7585" y="61048"/>
                  </a:lnTo>
                  <a:lnTo>
                    <a:pt x="11138" y="33170"/>
                  </a:lnTo>
                  <a:lnTo>
                    <a:pt x="21690" y="13984"/>
                  </a:lnTo>
                  <a:lnTo>
                    <a:pt x="39673" y="3068"/>
                  </a:lnTo>
                  <a:lnTo>
                    <a:pt x="65522" y="0"/>
                  </a:lnTo>
                  <a:close/>
                </a:path>
              </a:pathLst>
            </a:custGeom>
            <a:ln w="126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276" y="3332249"/>
              <a:ext cx="127095" cy="1357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2704" y="3326883"/>
              <a:ext cx="122127" cy="1432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236" y="4344956"/>
              <a:ext cx="211048" cy="10893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71530" y="4115806"/>
              <a:ext cx="205981" cy="10679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600690" y="3582610"/>
              <a:ext cx="914400" cy="1010285"/>
            </a:xfrm>
            <a:custGeom>
              <a:avLst/>
              <a:gdLst/>
              <a:ahLst/>
              <a:cxnLst/>
              <a:rect l="l" t="t" r="r" b="b"/>
              <a:pathLst>
                <a:path w="914400" h="1010285">
                  <a:moveTo>
                    <a:pt x="449816" y="0"/>
                  </a:moveTo>
                  <a:lnTo>
                    <a:pt x="403924" y="4280"/>
                  </a:lnTo>
                  <a:lnTo>
                    <a:pt x="361069" y="15704"/>
                  </a:lnTo>
                  <a:lnTo>
                    <a:pt x="321742" y="33747"/>
                  </a:lnTo>
                  <a:lnTo>
                    <a:pt x="286433" y="57885"/>
                  </a:lnTo>
                  <a:lnTo>
                    <a:pt x="255633" y="87591"/>
                  </a:lnTo>
                  <a:lnTo>
                    <a:pt x="229832" y="122343"/>
                  </a:lnTo>
                  <a:lnTo>
                    <a:pt x="209519" y="161613"/>
                  </a:lnTo>
                  <a:lnTo>
                    <a:pt x="195186" y="204879"/>
                  </a:lnTo>
                  <a:lnTo>
                    <a:pt x="187322" y="251614"/>
                  </a:lnTo>
                  <a:lnTo>
                    <a:pt x="186418" y="301294"/>
                  </a:lnTo>
                  <a:lnTo>
                    <a:pt x="190593" y="354993"/>
                  </a:lnTo>
                  <a:lnTo>
                    <a:pt x="196650" y="408589"/>
                  </a:lnTo>
                  <a:lnTo>
                    <a:pt x="203547" y="462134"/>
                  </a:lnTo>
                  <a:lnTo>
                    <a:pt x="210243" y="515683"/>
                  </a:lnTo>
                  <a:lnTo>
                    <a:pt x="203515" y="577583"/>
                  </a:lnTo>
                  <a:lnTo>
                    <a:pt x="154744" y="622033"/>
                  </a:lnTo>
                  <a:lnTo>
                    <a:pt x="122556" y="640668"/>
                  </a:lnTo>
                  <a:lnTo>
                    <a:pt x="92130" y="663740"/>
                  </a:lnTo>
                  <a:lnTo>
                    <a:pt x="64719" y="690288"/>
                  </a:lnTo>
                  <a:lnTo>
                    <a:pt x="19010" y="761336"/>
                  </a:lnTo>
                  <a:lnTo>
                    <a:pt x="5980" y="805223"/>
                  </a:lnTo>
                  <a:lnTo>
                    <a:pt x="354" y="850526"/>
                  </a:lnTo>
                  <a:lnTo>
                    <a:pt x="0" y="896758"/>
                  </a:lnTo>
                  <a:lnTo>
                    <a:pt x="2830" y="943951"/>
                  </a:lnTo>
                  <a:lnTo>
                    <a:pt x="6586" y="990053"/>
                  </a:lnTo>
                  <a:lnTo>
                    <a:pt x="85064" y="1002112"/>
                  </a:lnTo>
                  <a:lnTo>
                    <a:pt x="124317" y="1007209"/>
                  </a:lnTo>
                  <a:lnTo>
                    <a:pt x="163609" y="1009675"/>
                  </a:lnTo>
                  <a:lnTo>
                    <a:pt x="230698" y="1009949"/>
                  </a:lnTo>
                  <a:lnTo>
                    <a:pt x="277629" y="1005783"/>
                  </a:lnTo>
                  <a:lnTo>
                    <a:pt x="338387" y="969523"/>
                  </a:lnTo>
                  <a:lnTo>
                    <a:pt x="365381" y="930172"/>
                  </a:lnTo>
                  <a:lnTo>
                    <a:pt x="398965" y="871829"/>
                  </a:lnTo>
                  <a:lnTo>
                    <a:pt x="412640" y="824776"/>
                  </a:lnTo>
                  <a:lnTo>
                    <a:pt x="408006" y="802628"/>
                  </a:lnTo>
                  <a:lnTo>
                    <a:pt x="395930" y="779513"/>
                  </a:lnTo>
                  <a:lnTo>
                    <a:pt x="368976" y="736859"/>
                  </a:lnTo>
                  <a:lnTo>
                    <a:pt x="342955" y="693496"/>
                  </a:lnTo>
                  <a:lnTo>
                    <a:pt x="291409" y="605764"/>
                  </a:lnTo>
                  <a:lnTo>
                    <a:pt x="330459" y="585924"/>
                  </a:lnTo>
                  <a:lnTo>
                    <a:pt x="349186" y="562479"/>
                  </a:lnTo>
                  <a:lnTo>
                    <a:pt x="348918" y="531591"/>
                  </a:lnTo>
                  <a:lnTo>
                    <a:pt x="330982" y="489419"/>
                  </a:lnTo>
                  <a:lnTo>
                    <a:pt x="308854" y="441568"/>
                  </a:lnTo>
                  <a:lnTo>
                    <a:pt x="294038" y="392860"/>
                  </a:lnTo>
                  <a:lnTo>
                    <a:pt x="287395" y="342850"/>
                  </a:lnTo>
                  <a:lnTo>
                    <a:pt x="289787" y="291094"/>
                  </a:lnTo>
                  <a:lnTo>
                    <a:pt x="302077" y="237147"/>
                  </a:lnTo>
                  <a:lnTo>
                    <a:pt x="536431" y="237147"/>
                  </a:lnTo>
                  <a:lnTo>
                    <a:pt x="503042" y="201802"/>
                  </a:lnTo>
                  <a:lnTo>
                    <a:pt x="710979" y="201802"/>
                  </a:lnTo>
                  <a:lnTo>
                    <a:pt x="696518" y="159579"/>
                  </a:lnTo>
                  <a:lnTo>
                    <a:pt x="675426" y="120015"/>
                  </a:lnTo>
                  <a:lnTo>
                    <a:pt x="648739" y="85140"/>
                  </a:lnTo>
                  <a:lnTo>
                    <a:pt x="616985" y="55494"/>
                  </a:lnTo>
                  <a:lnTo>
                    <a:pt x="580688" y="31617"/>
                  </a:lnTo>
                  <a:lnTo>
                    <a:pt x="540377" y="14048"/>
                  </a:lnTo>
                  <a:lnTo>
                    <a:pt x="496578" y="3329"/>
                  </a:lnTo>
                  <a:lnTo>
                    <a:pt x="449816" y="0"/>
                  </a:lnTo>
                  <a:close/>
                </a:path>
                <a:path w="914400" h="1010285">
                  <a:moveTo>
                    <a:pt x="710979" y="201802"/>
                  </a:moveTo>
                  <a:lnTo>
                    <a:pt x="503042" y="201802"/>
                  </a:lnTo>
                  <a:lnTo>
                    <a:pt x="548285" y="202721"/>
                  </a:lnTo>
                  <a:lnTo>
                    <a:pt x="580809" y="213888"/>
                  </a:lnTo>
                  <a:lnTo>
                    <a:pt x="601995" y="237230"/>
                  </a:lnTo>
                  <a:lnTo>
                    <a:pt x="613227" y="274675"/>
                  </a:lnTo>
                  <a:lnTo>
                    <a:pt x="616990" y="331138"/>
                  </a:lnTo>
                  <a:lnTo>
                    <a:pt x="611433" y="385217"/>
                  </a:lnTo>
                  <a:lnTo>
                    <a:pt x="597089" y="437547"/>
                  </a:lnTo>
                  <a:lnTo>
                    <a:pt x="574492" y="488759"/>
                  </a:lnTo>
                  <a:lnTo>
                    <a:pt x="557462" y="530462"/>
                  </a:lnTo>
                  <a:lnTo>
                    <a:pt x="557893" y="561606"/>
                  </a:lnTo>
                  <a:lnTo>
                    <a:pt x="577174" y="586693"/>
                  </a:lnTo>
                  <a:lnTo>
                    <a:pt x="616694" y="610222"/>
                  </a:lnTo>
                  <a:lnTo>
                    <a:pt x="393326" y="1009853"/>
                  </a:lnTo>
                  <a:lnTo>
                    <a:pt x="609017" y="1009956"/>
                  </a:lnTo>
                  <a:lnTo>
                    <a:pt x="864738" y="1008646"/>
                  </a:lnTo>
                  <a:lnTo>
                    <a:pt x="899891" y="981582"/>
                  </a:lnTo>
                  <a:lnTo>
                    <a:pt x="908476" y="943951"/>
                  </a:lnTo>
                  <a:lnTo>
                    <a:pt x="649730" y="943951"/>
                  </a:lnTo>
                  <a:lnTo>
                    <a:pt x="615551" y="942416"/>
                  </a:lnTo>
                  <a:lnTo>
                    <a:pt x="610594" y="937252"/>
                  </a:lnTo>
                  <a:lnTo>
                    <a:pt x="605829" y="924596"/>
                  </a:lnTo>
                  <a:lnTo>
                    <a:pt x="600703" y="907585"/>
                  </a:lnTo>
                  <a:lnTo>
                    <a:pt x="594660" y="889355"/>
                  </a:lnTo>
                  <a:lnTo>
                    <a:pt x="913911" y="889355"/>
                  </a:lnTo>
                  <a:lnTo>
                    <a:pt x="914230" y="884629"/>
                  </a:lnTo>
                  <a:lnTo>
                    <a:pt x="910003" y="837120"/>
                  </a:lnTo>
                  <a:lnTo>
                    <a:pt x="898586" y="791348"/>
                  </a:lnTo>
                  <a:lnTo>
                    <a:pt x="880282" y="748134"/>
                  </a:lnTo>
                  <a:lnTo>
                    <a:pt x="855396" y="708295"/>
                  </a:lnTo>
                  <a:lnTo>
                    <a:pt x="824233" y="672653"/>
                  </a:lnTo>
                  <a:lnTo>
                    <a:pt x="787096" y="642025"/>
                  </a:lnTo>
                  <a:lnTo>
                    <a:pt x="744291" y="617232"/>
                  </a:lnTo>
                  <a:lnTo>
                    <a:pt x="717499" y="600301"/>
                  </a:lnTo>
                  <a:lnTo>
                    <a:pt x="701373" y="580126"/>
                  </a:lnTo>
                  <a:lnTo>
                    <a:pt x="694279" y="556146"/>
                  </a:lnTo>
                  <a:lnTo>
                    <a:pt x="694583" y="527799"/>
                  </a:lnTo>
                  <a:lnTo>
                    <a:pt x="700226" y="482442"/>
                  </a:lnTo>
                  <a:lnTo>
                    <a:pt x="706440" y="437127"/>
                  </a:lnTo>
                  <a:lnTo>
                    <a:pt x="712470" y="391811"/>
                  </a:lnTo>
                  <a:lnTo>
                    <a:pt x="717562" y="346451"/>
                  </a:lnTo>
                  <a:lnTo>
                    <a:pt x="720961" y="301002"/>
                  </a:lnTo>
                  <a:lnTo>
                    <a:pt x="719812" y="250613"/>
                  </a:lnTo>
                  <a:lnTo>
                    <a:pt x="711489" y="203292"/>
                  </a:lnTo>
                  <a:lnTo>
                    <a:pt x="710979" y="201802"/>
                  </a:lnTo>
                  <a:close/>
                </a:path>
                <a:path w="914400" h="1010285">
                  <a:moveTo>
                    <a:pt x="913911" y="889355"/>
                  </a:moveTo>
                  <a:lnTo>
                    <a:pt x="762592" y="889355"/>
                  </a:lnTo>
                  <a:lnTo>
                    <a:pt x="760045" y="905599"/>
                  </a:lnTo>
                  <a:lnTo>
                    <a:pt x="757812" y="921831"/>
                  </a:lnTo>
                  <a:lnTo>
                    <a:pt x="755428" y="934388"/>
                  </a:lnTo>
                  <a:lnTo>
                    <a:pt x="752432" y="939609"/>
                  </a:lnTo>
                  <a:lnTo>
                    <a:pt x="718282" y="942367"/>
                  </a:lnTo>
                  <a:lnTo>
                    <a:pt x="684010" y="943875"/>
                  </a:lnTo>
                  <a:lnTo>
                    <a:pt x="649730" y="943951"/>
                  </a:lnTo>
                  <a:lnTo>
                    <a:pt x="908476" y="943951"/>
                  </a:lnTo>
                  <a:lnTo>
                    <a:pt x="910961" y="933056"/>
                  </a:lnTo>
                  <a:lnTo>
                    <a:pt x="913911" y="889355"/>
                  </a:lnTo>
                  <a:close/>
                </a:path>
                <a:path w="914400" h="1010285">
                  <a:moveTo>
                    <a:pt x="536431" y="237147"/>
                  </a:moveTo>
                  <a:lnTo>
                    <a:pt x="302077" y="237147"/>
                  </a:lnTo>
                  <a:lnTo>
                    <a:pt x="353495" y="255315"/>
                  </a:lnTo>
                  <a:lnTo>
                    <a:pt x="404301" y="268231"/>
                  </a:lnTo>
                  <a:lnTo>
                    <a:pt x="455068" y="274428"/>
                  </a:lnTo>
                  <a:lnTo>
                    <a:pt x="506371" y="272441"/>
                  </a:lnTo>
                  <a:lnTo>
                    <a:pt x="558782" y="260807"/>
                  </a:lnTo>
                  <a:lnTo>
                    <a:pt x="536431" y="23714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00690" y="3582610"/>
              <a:ext cx="914400" cy="1010285"/>
            </a:xfrm>
            <a:custGeom>
              <a:avLst/>
              <a:gdLst/>
              <a:ahLst/>
              <a:cxnLst/>
              <a:rect l="l" t="t" r="r" b="b"/>
              <a:pathLst>
                <a:path w="914400" h="1010285">
                  <a:moveTo>
                    <a:pt x="393326" y="1009853"/>
                  </a:moveTo>
                  <a:lnTo>
                    <a:pt x="419552" y="962932"/>
                  </a:lnTo>
                  <a:lnTo>
                    <a:pt x="445279" y="916904"/>
                  </a:lnTo>
                  <a:lnTo>
                    <a:pt x="470569" y="871656"/>
                  </a:lnTo>
                  <a:lnTo>
                    <a:pt x="495486" y="827074"/>
                  </a:lnTo>
                  <a:lnTo>
                    <a:pt x="520094" y="783047"/>
                  </a:lnTo>
                  <a:lnTo>
                    <a:pt x="544456" y="739461"/>
                  </a:lnTo>
                  <a:lnTo>
                    <a:pt x="568634" y="696204"/>
                  </a:lnTo>
                  <a:lnTo>
                    <a:pt x="592692" y="653161"/>
                  </a:lnTo>
                  <a:lnTo>
                    <a:pt x="616694" y="610222"/>
                  </a:lnTo>
                  <a:lnTo>
                    <a:pt x="577174" y="586693"/>
                  </a:lnTo>
                  <a:lnTo>
                    <a:pt x="557893" y="561606"/>
                  </a:lnTo>
                  <a:lnTo>
                    <a:pt x="557462" y="530462"/>
                  </a:lnTo>
                  <a:lnTo>
                    <a:pt x="574492" y="488759"/>
                  </a:lnTo>
                  <a:lnTo>
                    <a:pt x="597089" y="437547"/>
                  </a:lnTo>
                  <a:lnTo>
                    <a:pt x="611433" y="385217"/>
                  </a:lnTo>
                  <a:lnTo>
                    <a:pt x="616990" y="331138"/>
                  </a:lnTo>
                  <a:lnTo>
                    <a:pt x="613227" y="274675"/>
                  </a:lnTo>
                  <a:lnTo>
                    <a:pt x="601995" y="237230"/>
                  </a:lnTo>
                  <a:lnTo>
                    <a:pt x="580809" y="213888"/>
                  </a:lnTo>
                  <a:lnTo>
                    <a:pt x="548285" y="202721"/>
                  </a:lnTo>
                  <a:lnTo>
                    <a:pt x="503042" y="201802"/>
                  </a:lnTo>
                  <a:lnTo>
                    <a:pt x="518288" y="217944"/>
                  </a:lnTo>
                  <a:lnTo>
                    <a:pt x="531845" y="232295"/>
                  </a:lnTo>
                  <a:lnTo>
                    <a:pt x="544936" y="246151"/>
                  </a:lnTo>
                  <a:lnTo>
                    <a:pt x="558782" y="260807"/>
                  </a:lnTo>
                  <a:lnTo>
                    <a:pt x="506371" y="272441"/>
                  </a:lnTo>
                  <a:lnTo>
                    <a:pt x="455068" y="274428"/>
                  </a:lnTo>
                  <a:lnTo>
                    <a:pt x="404301" y="268231"/>
                  </a:lnTo>
                  <a:lnTo>
                    <a:pt x="353495" y="255315"/>
                  </a:lnTo>
                  <a:lnTo>
                    <a:pt x="302077" y="237147"/>
                  </a:lnTo>
                  <a:lnTo>
                    <a:pt x="289787" y="291094"/>
                  </a:lnTo>
                  <a:lnTo>
                    <a:pt x="287395" y="342850"/>
                  </a:lnTo>
                  <a:lnTo>
                    <a:pt x="294038" y="392860"/>
                  </a:lnTo>
                  <a:lnTo>
                    <a:pt x="308854" y="441568"/>
                  </a:lnTo>
                  <a:lnTo>
                    <a:pt x="330982" y="489419"/>
                  </a:lnTo>
                  <a:lnTo>
                    <a:pt x="348918" y="531591"/>
                  </a:lnTo>
                  <a:lnTo>
                    <a:pt x="349186" y="562479"/>
                  </a:lnTo>
                  <a:lnTo>
                    <a:pt x="330459" y="585924"/>
                  </a:lnTo>
                  <a:lnTo>
                    <a:pt x="291409" y="605764"/>
                  </a:lnTo>
                  <a:lnTo>
                    <a:pt x="317292" y="649704"/>
                  </a:lnTo>
                  <a:lnTo>
                    <a:pt x="342955" y="693496"/>
                  </a:lnTo>
                  <a:lnTo>
                    <a:pt x="368976" y="736859"/>
                  </a:lnTo>
                  <a:lnTo>
                    <a:pt x="395930" y="779513"/>
                  </a:lnTo>
                  <a:lnTo>
                    <a:pt x="408006" y="802628"/>
                  </a:lnTo>
                  <a:lnTo>
                    <a:pt x="412640" y="824776"/>
                  </a:lnTo>
                  <a:lnTo>
                    <a:pt x="409678" y="847371"/>
                  </a:lnTo>
                  <a:lnTo>
                    <a:pt x="398965" y="871829"/>
                  </a:lnTo>
                  <a:lnTo>
                    <a:pt x="365381" y="930172"/>
                  </a:lnTo>
                  <a:lnTo>
                    <a:pt x="338387" y="969523"/>
                  </a:lnTo>
                  <a:lnTo>
                    <a:pt x="277629" y="1005783"/>
                  </a:lnTo>
                  <a:lnTo>
                    <a:pt x="230594" y="1009958"/>
                  </a:lnTo>
                  <a:lnTo>
                    <a:pt x="163609" y="1009675"/>
                  </a:lnTo>
                  <a:lnTo>
                    <a:pt x="124317" y="1007209"/>
                  </a:lnTo>
                  <a:lnTo>
                    <a:pt x="85064" y="1002112"/>
                  </a:lnTo>
                  <a:lnTo>
                    <a:pt x="45828" y="995891"/>
                  </a:lnTo>
                  <a:lnTo>
                    <a:pt x="6586" y="990053"/>
                  </a:lnTo>
                  <a:lnTo>
                    <a:pt x="2787" y="943429"/>
                  </a:lnTo>
                  <a:lnTo>
                    <a:pt x="0" y="896758"/>
                  </a:lnTo>
                  <a:lnTo>
                    <a:pt x="354" y="850526"/>
                  </a:lnTo>
                  <a:lnTo>
                    <a:pt x="5980" y="805223"/>
                  </a:lnTo>
                  <a:lnTo>
                    <a:pt x="19010" y="761336"/>
                  </a:lnTo>
                  <a:lnTo>
                    <a:pt x="41575" y="719353"/>
                  </a:lnTo>
                  <a:lnTo>
                    <a:pt x="92130" y="663740"/>
                  </a:lnTo>
                  <a:lnTo>
                    <a:pt x="122556" y="640668"/>
                  </a:lnTo>
                  <a:lnTo>
                    <a:pt x="154744" y="622033"/>
                  </a:lnTo>
                  <a:lnTo>
                    <a:pt x="185490" y="601694"/>
                  </a:lnTo>
                  <a:lnTo>
                    <a:pt x="203515" y="577583"/>
                  </a:lnTo>
                  <a:lnTo>
                    <a:pt x="211030" y="549109"/>
                  </a:lnTo>
                  <a:lnTo>
                    <a:pt x="210243" y="515683"/>
                  </a:lnTo>
                  <a:lnTo>
                    <a:pt x="203547" y="462134"/>
                  </a:lnTo>
                  <a:lnTo>
                    <a:pt x="196650" y="408589"/>
                  </a:lnTo>
                  <a:lnTo>
                    <a:pt x="190593" y="354993"/>
                  </a:lnTo>
                  <a:lnTo>
                    <a:pt x="186418" y="301294"/>
                  </a:lnTo>
                  <a:lnTo>
                    <a:pt x="187322" y="251614"/>
                  </a:lnTo>
                  <a:lnTo>
                    <a:pt x="195186" y="204879"/>
                  </a:lnTo>
                  <a:lnTo>
                    <a:pt x="209519" y="161613"/>
                  </a:lnTo>
                  <a:lnTo>
                    <a:pt x="229832" y="122343"/>
                  </a:lnTo>
                  <a:lnTo>
                    <a:pt x="255633" y="87591"/>
                  </a:lnTo>
                  <a:lnTo>
                    <a:pt x="286433" y="57885"/>
                  </a:lnTo>
                  <a:lnTo>
                    <a:pt x="321742" y="33747"/>
                  </a:lnTo>
                  <a:lnTo>
                    <a:pt x="361069" y="15704"/>
                  </a:lnTo>
                  <a:lnTo>
                    <a:pt x="403924" y="4280"/>
                  </a:lnTo>
                  <a:lnTo>
                    <a:pt x="449816" y="0"/>
                  </a:lnTo>
                  <a:lnTo>
                    <a:pt x="496578" y="3329"/>
                  </a:lnTo>
                  <a:lnTo>
                    <a:pt x="540377" y="14048"/>
                  </a:lnTo>
                  <a:lnTo>
                    <a:pt x="580688" y="31617"/>
                  </a:lnTo>
                  <a:lnTo>
                    <a:pt x="616985" y="55494"/>
                  </a:lnTo>
                  <a:lnTo>
                    <a:pt x="648739" y="85140"/>
                  </a:lnTo>
                  <a:lnTo>
                    <a:pt x="675426" y="120015"/>
                  </a:lnTo>
                  <a:lnTo>
                    <a:pt x="696518" y="159579"/>
                  </a:lnTo>
                  <a:lnTo>
                    <a:pt x="711489" y="203292"/>
                  </a:lnTo>
                  <a:lnTo>
                    <a:pt x="719812" y="250613"/>
                  </a:lnTo>
                  <a:lnTo>
                    <a:pt x="720961" y="301002"/>
                  </a:lnTo>
                  <a:lnTo>
                    <a:pt x="717562" y="346451"/>
                  </a:lnTo>
                  <a:lnTo>
                    <a:pt x="712470" y="391811"/>
                  </a:lnTo>
                  <a:lnTo>
                    <a:pt x="706440" y="437127"/>
                  </a:lnTo>
                  <a:lnTo>
                    <a:pt x="700226" y="482442"/>
                  </a:lnTo>
                  <a:lnTo>
                    <a:pt x="694583" y="527799"/>
                  </a:lnTo>
                  <a:lnTo>
                    <a:pt x="701373" y="580126"/>
                  </a:lnTo>
                  <a:lnTo>
                    <a:pt x="744291" y="617232"/>
                  </a:lnTo>
                  <a:lnTo>
                    <a:pt x="787096" y="642025"/>
                  </a:lnTo>
                  <a:lnTo>
                    <a:pt x="824233" y="672653"/>
                  </a:lnTo>
                  <a:lnTo>
                    <a:pt x="855396" y="708295"/>
                  </a:lnTo>
                  <a:lnTo>
                    <a:pt x="880282" y="748134"/>
                  </a:lnTo>
                  <a:lnTo>
                    <a:pt x="898586" y="791348"/>
                  </a:lnTo>
                  <a:lnTo>
                    <a:pt x="910003" y="837120"/>
                  </a:lnTo>
                  <a:lnTo>
                    <a:pt x="914230" y="884629"/>
                  </a:lnTo>
                  <a:lnTo>
                    <a:pt x="910961" y="933056"/>
                  </a:lnTo>
                  <a:lnTo>
                    <a:pt x="899891" y="981582"/>
                  </a:lnTo>
                  <a:lnTo>
                    <a:pt x="864738" y="1008646"/>
                  </a:lnTo>
                  <a:lnTo>
                    <a:pt x="814126" y="1009173"/>
                  </a:lnTo>
                  <a:lnTo>
                    <a:pt x="763380" y="1009541"/>
                  </a:lnTo>
                  <a:lnTo>
                    <a:pt x="712367" y="1009777"/>
                  </a:lnTo>
                  <a:lnTo>
                    <a:pt x="660957" y="1009907"/>
                  </a:lnTo>
                  <a:lnTo>
                    <a:pt x="609017" y="1009956"/>
                  </a:lnTo>
                  <a:lnTo>
                    <a:pt x="556416" y="1009949"/>
                  </a:lnTo>
                  <a:lnTo>
                    <a:pt x="503021" y="1009913"/>
                  </a:lnTo>
                  <a:lnTo>
                    <a:pt x="448702" y="1009872"/>
                  </a:lnTo>
                  <a:lnTo>
                    <a:pt x="393326" y="10098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89000" y="4465615"/>
              <a:ext cx="180632" cy="6729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847262" y="3215407"/>
              <a:ext cx="1174750" cy="1264920"/>
            </a:xfrm>
            <a:custGeom>
              <a:avLst/>
              <a:gdLst/>
              <a:ahLst/>
              <a:cxnLst/>
              <a:rect l="l" t="t" r="r" b="b"/>
              <a:pathLst>
                <a:path w="1174750" h="1264920">
                  <a:moveTo>
                    <a:pt x="767162" y="0"/>
                  </a:moveTo>
                  <a:lnTo>
                    <a:pt x="750425" y="6043"/>
                  </a:lnTo>
                  <a:lnTo>
                    <a:pt x="686435" y="52138"/>
                  </a:lnTo>
                  <a:lnTo>
                    <a:pt x="641819" y="82945"/>
                  </a:lnTo>
                  <a:lnTo>
                    <a:pt x="504748" y="179709"/>
                  </a:lnTo>
                  <a:lnTo>
                    <a:pt x="493598" y="105211"/>
                  </a:lnTo>
                  <a:lnTo>
                    <a:pt x="260045" y="105211"/>
                  </a:lnTo>
                  <a:lnTo>
                    <a:pt x="261264" y="207881"/>
                  </a:lnTo>
                  <a:lnTo>
                    <a:pt x="260891" y="257387"/>
                  </a:lnTo>
                  <a:lnTo>
                    <a:pt x="258178" y="306189"/>
                  </a:lnTo>
                  <a:lnTo>
                    <a:pt x="245070" y="348108"/>
                  </a:lnTo>
                  <a:lnTo>
                    <a:pt x="218084" y="382503"/>
                  </a:lnTo>
                  <a:lnTo>
                    <a:pt x="176284" y="415021"/>
                  </a:lnTo>
                  <a:lnTo>
                    <a:pt x="133447" y="446626"/>
                  </a:lnTo>
                  <a:lnTo>
                    <a:pt x="89702" y="477860"/>
                  </a:lnTo>
                  <a:lnTo>
                    <a:pt x="0" y="541380"/>
                  </a:lnTo>
                  <a:lnTo>
                    <a:pt x="108813" y="696320"/>
                  </a:lnTo>
                  <a:lnTo>
                    <a:pt x="220129" y="625238"/>
                  </a:lnTo>
                  <a:lnTo>
                    <a:pt x="219455" y="1152656"/>
                  </a:lnTo>
                  <a:lnTo>
                    <a:pt x="218193" y="1163178"/>
                  </a:lnTo>
                  <a:lnTo>
                    <a:pt x="214860" y="1174334"/>
                  </a:lnTo>
                  <a:lnTo>
                    <a:pt x="209967" y="1183658"/>
                  </a:lnTo>
                  <a:lnTo>
                    <a:pt x="204025" y="1188686"/>
                  </a:lnTo>
                  <a:lnTo>
                    <a:pt x="179115" y="1203195"/>
                  </a:lnTo>
                  <a:lnTo>
                    <a:pt x="172354" y="1221709"/>
                  </a:lnTo>
                  <a:lnTo>
                    <a:pt x="175800" y="1242714"/>
                  </a:lnTo>
                  <a:lnTo>
                    <a:pt x="181508" y="1264696"/>
                  </a:lnTo>
                  <a:lnTo>
                    <a:pt x="663790" y="1264696"/>
                  </a:lnTo>
                  <a:lnTo>
                    <a:pt x="660425" y="1190375"/>
                  </a:lnTo>
                  <a:lnTo>
                    <a:pt x="307771" y="1190375"/>
                  </a:lnTo>
                  <a:lnTo>
                    <a:pt x="303352" y="1178818"/>
                  </a:lnTo>
                  <a:lnTo>
                    <a:pt x="299237" y="1173052"/>
                  </a:lnTo>
                  <a:lnTo>
                    <a:pt x="298471" y="751575"/>
                  </a:lnTo>
                  <a:lnTo>
                    <a:pt x="299377" y="595698"/>
                  </a:lnTo>
                  <a:lnTo>
                    <a:pt x="317825" y="554725"/>
                  </a:lnTo>
                  <a:lnTo>
                    <a:pt x="369205" y="515266"/>
                  </a:lnTo>
                  <a:lnTo>
                    <a:pt x="491436" y="427530"/>
                  </a:lnTo>
                  <a:lnTo>
                    <a:pt x="573300" y="369568"/>
                  </a:lnTo>
                  <a:lnTo>
                    <a:pt x="655525" y="312126"/>
                  </a:lnTo>
                  <a:lnTo>
                    <a:pt x="738162" y="255287"/>
                  </a:lnTo>
                  <a:lnTo>
                    <a:pt x="769666" y="249210"/>
                  </a:lnTo>
                  <a:lnTo>
                    <a:pt x="787634" y="252065"/>
                  </a:lnTo>
                  <a:lnTo>
                    <a:pt x="802703" y="258144"/>
                  </a:lnTo>
                  <a:lnTo>
                    <a:pt x="839927" y="282222"/>
                  </a:lnTo>
                  <a:lnTo>
                    <a:pt x="876163" y="307938"/>
                  </a:lnTo>
                  <a:lnTo>
                    <a:pt x="912270" y="333897"/>
                  </a:lnTo>
                  <a:lnTo>
                    <a:pt x="949109" y="358703"/>
                  </a:lnTo>
                  <a:lnTo>
                    <a:pt x="961645" y="364571"/>
                  </a:lnTo>
                  <a:lnTo>
                    <a:pt x="976271" y="368077"/>
                  </a:lnTo>
                  <a:lnTo>
                    <a:pt x="991025" y="368710"/>
                  </a:lnTo>
                  <a:lnTo>
                    <a:pt x="1003947" y="365955"/>
                  </a:lnTo>
                  <a:lnTo>
                    <a:pt x="1046656" y="347560"/>
                  </a:lnTo>
                  <a:lnTo>
                    <a:pt x="1089012" y="327802"/>
                  </a:lnTo>
                  <a:lnTo>
                    <a:pt x="1174457" y="286554"/>
                  </a:lnTo>
                  <a:lnTo>
                    <a:pt x="1150176" y="266234"/>
                  </a:lnTo>
                  <a:lnTo>
                    <a:pt x="1140574" y="258970"/>
                  </a:lnTo>
                  <a:lnTo>
                    <a:pt x="975488" y="140549"/>
                  </a:lnTo>
                  <a:lnTo>
                    <a:pt x="892559" y="81897"/>
                  </a:lnTo>
                  <a:lnTo>
                    <a:pt x="850861" y="52912"/>
                  </a:lnTo>
                  <a:lnTo>
                    <a:pt x="809503" y="23182"/>
                  </a:lnTo>
                  <a:lnTo>
                    <a:pt x="784229" y="5628"/>
                  </a:lnTo>
                  <a:lnTo>
                    <a:pt x="7671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47262" y="3215407"/>
              <a:ext cx="1174750" cy="1264920"/>
            </a:xfrm>
            <a:custGeom>
              <a:avLst/>
              <a:gdLst/>
              <a:ahLst/>
              <a:cxnLst/>
              <a:rect l="l" t="t" r="r" b="b"/>
              <a:pathLst>
                <a:path w="1174750" h="1264920">
                  <a:moveTo>
                    <a:pt x="220129" y="625238"/>
                  </a:moveTo>
                  <a:lnTo>
                    <a:pt x="189700" y="644669"/>
                  </a:lnTo>
                  <a:lnTo>
                    <a:pt x="162075" y="662308"/>
                  </a:lnTo>
                  <a:lnTo>
                    <a:pt x="135648" y="679182"/>
                  </a:lnTo>
                  <a:lnTo>
                    <a:pt x="108813" y="696320"/>
                  </a:lnTo>
                  <a:lnTo>
                    <a:pt x="82013" y="658159"/>
                  </a:lnTo>
                  <a:lnTo>
                    <a:pt x="55235" y="620031"/>
                  </a:lnTo>
                  <a:lnTo>
                    <a:pt x="28042" y="581313"/>
                  </a:lnTo>
                  <a:lnTo>
                    <a:pt x="0" y="541380"/>
                  </a:lnTo>
                  <a:lnTo>
                    <a:pt x="45177" y="509264"/>
                  </a:lnTo>
                  <a:lnTo>
                    <a:pt x="89702" y="477860"/>
                  </a:lnTo>
                  <a:lnTo>
                    <a:pt x="133447" y="446626"/>
                  </a:lnTo>
                  <a:lnTo>
                    <a:pt x="176284" y="415021"/>
                  </a:lnTo>
                  <a:lnTo>
                    <a:pt x="218084" y="382503"/>
                  </a:lnTo>
                  <a:lnTo>
                    <a:pt x="245070" y="348108"/>
                  </a:lnTo>
                  <a:lnTo>
                    <a:pt x="258178" y="306189"/>
                  </a:lnTo>
                  <a:lnTo>
                    <a:pt x="260891" y="257387"/>
                  </a:lnTo>
                  <a:lnTo>
                    <a:pt x="261264" y="207881"/>
                  </a:lnTo>
                  <a:lnTo>
                    <a:pt x="260560" y="157284"/>
                  </a:lnTo>
                  <a:lnTo>
                    <a:pt x="260045" y="105211"/>
                  </a:lnTo>
                  <a:lnTo>
                    <a:pt x="493598" y="105211"/>
                  </a:lnTo>
                  <a:lnTo>
                    <a:pt x="495936" y="120848"/>
                  </a:lnTo>
                  <a:lnTo>
                    <a:pt x="498449" y="137631"/>
                  </a:lnTo>
                  <a:lnTo>
                    <a:pt x="501324" y="156828"/>
                  </a:lnTo>
                  <a:lnTo>
                    <a:pt x="504748" y="179709"/>
                  </a:lnTo>
                  <a:lnTo>
                    <a:pt x="551535" y="146651"/>
                  </a:lnTo>
                  <a:lnTo>
                    <a:pt x="597039" y="114423"/>
                  </a:lnTo>
                  <a:lnTo>
                    <a:pt x="641819" y="82945"/>
                  </a:lnTo>
                  <a:lnTo>
                    <a:pt x="686435" y="52138"/>
                  </a:lnTo>
                  <a:lnTo>
                    <a:pt x="726142" y="23506"/>
                  </a:lnTo>
                  <a:lnTo>
                    <a:pt x="750425" y="6043"/>
                  </a:lnTo>
                  <a:lnTo>
                    <a:pt x="767162" y="0"/>
                  </a:lnTo>
                  <a:lnTo>
                    <a:pt x="784229" y="5628"/>
                  </a:lnTo>
                  <a:lnTo>
                    <a:pt x="809503" y="23182"/>
                  </a:lnTo>
                  <a:lnTo>
                    <a:pt x="850861" y="52912"/>
                  </a:lnTo>
                  <a:lnTo>
                    <a:pt x="892559" y="81897"/>
                  </a:lnTo>
                  <a:lnTo>
                    <a:pt x="934088" y="111128"/>
                  </a:lnTo>
                  <a:lnTo>
                    <a:pt x="975488" y="140549"/>
                  </a:lnTo>
                  <a:lnTo>
                    <a:pt x="1016797" y="170102"/>
                  </a:lnTo>
                  <a:lnTo>
                    <a:pt x="1058054" y="199728"/>
                  </a:lnTo>
                  <a:lnTo>
                    <a:pt x="1099300" y="229370"/>
                  </a:lnTo>
                  <a:lnTo>
                    <a:pt x="1140574" y="258970"/>
                  </a:lnTo>
                  <a:lnTo>
                    <a:pt x="1150176" y="266234"/>
                  </a:lnTo>
                  <a:lnTo>
                    <a:pt x="1159154" y="273591"/>
                  </a:lnTo>
                  <a:lnTo>
                    <a:pt x="1167313" y="280533"/>
                  </a:lnTo>
                  <a:lnTo>
                    <a:pt x="1174457" y="286554"/>
                  </a:lnTo>
                  <a:lnTo>
                    <a:pt x="1131463" y="307271"/>
                  </a:lnTo>
                  <a:lnTo>
                    <a:pt x="1089012" y="327802"/>
                  </a:lnTo>
                  <a:lnTo>
                    <a:pt x="1046656" y="347560"/>
                  </a:lnTo>
                  <a:lnTo>
                    <a:pt x="1003947" y="365955"/>
                  </a:lnTo>
                  <a:lnTo>
                    <a:pt x="991025" y="368710"/>
                  </a:lnTo>
                  <a:lnTo>
                    <a:pt x="976271" y="368077"/>
                  </a:lnTo>
                  <a:lnTo>
                    <a:pt x="961645" y="364571"/>
                  </a:lnTo>
                  <a:lnTo>
                    <a:pt x="949109" y="358703"/>
                  </a:lnTo>
                  <a:lnTo>
                    <a:pt x="912270" y="333897"/>
                  </a:lnTo>
                  <a:lnTo>
                    <a:pt x="876163" y="307938"/>
                  </a:lnTo>
                  <a:lnTo>
                    <a:pt x="839927" y="282222"/>
                  </a:lnTo>
                  <a:lnTo>
                    <a:pt x="802703" y="258144"/>
                  </a:lnTo>
                  <a:lnTo>
                    <a:pt x="787634" y="252065"/>
                  </a:lnTo>
                  <a:lnTo>
                    <a:pt x="769666" y="249210"/>
                  </a:lnTo>
                  <a:lnTo>
                    <a:pt x="752081" y="250108"/>
                  </a:lnTo>
                  <a:lnTo>
                    <a:pt x="696789" y="283626"/>
                  </a:lnTo>
                  <a:lnTo>
                    <a:pt x="655525" y="312126"/>
                  </a:lnTo>
                  <a:lnTo>
                    <a:pt x="614364" y="340777"/>
                  </a:lnTo>
                  <a:lnTo>
                    <a:pt x="573300" y="369568"/>
                  </a:lnTo>
                  <a:lnTo>
                    <a:pt x="532326" y="398489"/>
                  </a:lnTo>
                  <a:lnTo>
                    <a:pt x="491436" y="427530"/>
                  </a:lnTo>
                  <a:lnTo>
                    <a:pt x="450624" y="456680"/>
                  </a:lnTo>
                  <a:lnTo>
                    <a:pt x="409882" y="485929"/>
                  </a:lnTo>
                  <a:lnTo>
                    <a:pt x="369205" y="515266"/>
                  </a:lnTo>
                  <a:lnTo>
                    <a:pt x="328587" y="544682"/>
                  </a:lnTo>
                  <a:lnTo>
                    <a:pt x="301937" y="581897"/>
                  </a:lnTo>
                  <a:lnTo>
                    <a:pt x="298955" y="647656"/>
                  </a:lnTo>
                  <a:lnTo>
                    <a:pt x="298658" y="699615"/>
                  </a:lnTo>
                  <a:lnTo>
                    <a:pt x="298471" y="751575"/>
                  </a:lnTo>
                  <a:lnTo>
                    <a:pt x="298379" y="803535"/>
                  </a:lnTo>
                  <a:lnTo>
                    <a:pt x="298368" y="855496"/>
                  </a:lnTo>
                  <a:lnTo>
                    <a:pt x="298425" y="907457"/>
                  </a:lnTo>
                  <a:lnTo>
                    <a:pt x="298534" y="959419"/>
                  </a:lnTo>
                  <a:lnTo>
                    <a:pt x="298682" y="1011382"/>
                  </a:lnTo>
                  <a:lnTo>
                    <a:pt x="298853" y="1063345"/>
                  </a:lnTo>
                  <a:lnTo>
                    <a:pt x="299035" y="1115309"/>
                  </a:lnTo>
                  <a:lnTo>
                    <a:pt x="299212" y="1167274"/>
                  </a:lnTo>
                  <a:lnTo>
                    <a:pt x="299237" y="1173052"/>
                  </a:lnTo>
                  <a:lnTo>
                    <a:pt x="303352" y="1178818"/>
                  </a:lnTo>
                  <a:lnTo>
                    <a:pt x="307771" y="1190375"/>
                  </a:lnTo>
                  <a:lnTo>
                    <a:pt x="660425" y="1190375"/>
                  </a:lnTo>
                  <a:lnTo>
                    <a:pt x="661306" y="1209842"/>
                  </a:lnTo>
                  <a:lnTo>
                    <a:pt x="662131" y="1228097"/>
                  </a:lnTo>
                  <a:lnTo>
                    <a:pt x="662945" y="1246072"/>
                  </a:lnTo>
                  <a:lnTo>
                    <a:pt x="663790" y="1264696"/>
                  </a:lnTo>
                  <a:lnTo>
                    <a:pt x="181508" y="1264696"/>
                  </a:lnTo>
                  <a:lnTo>
                    <a:pt x="175800" y="1242714"/>
                  </a:lnTo>
                  <a:lnTo>
                    <a:pt x="172354" y="1221709"/>
                  </a:lnTo>
                  <a:lnTo>
                    <a:pt x="179115" y="1203195"/>
                  </a:lnTo>
                  <a:lnTo>
                    <a:pt x="204025" y="1188686"/>
                  </a:lnTo>
                  <a:lnTo>
                    <a:pt x="209967" y="1183658"/>
                  </a:lnTo>
                  <a:lnTo>
                    <a:pt x="219718" y="1101253"/>
                  </a:lnTo>
                  <a:lnTo>
                    <a:pt x="219911" y="1049767"/>
                  </a:lnTo>
                  <a:lnTo>
                    <a:pt x="220043" y="998118"/>
                  </a:lnTo>
                  <a:lnTo>
                    <a:pt x="220126" y="946226"/>
                  </a:lnTo>
                  <a:lnTo>
                    <a:pt x="220168" y="894010"/>
                  </a:lnTo>
                  <a:lnTo>
                    <a:pt x="220181" y="841388"/>
                  </a:lnTo>
                  <a:lnTo>
                    <a:pt x="220173" y="788281"/>
                  </a:lnTo>
                  <a:lnTo>
                    <a:pt x="220155" y="734607"/>
                  </a:lnTo>
                  <a:lnTo>
                    <a:pt x="220137" y="680286"/>
                  </a:lnTo>
                  <a:lnTo>
                    <a:pt x="220129" y="62523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84521" y="3830030"/>
              <a:ext cx="267970" cy="268605"/>
            </a:xfrm>
            <a:custGeom>
              <a:avLst/>
              <a:gdLst/>
              <a:ahLst/>
              <a:cxnLst/>
              <a:rect l="l" t="t" r="r" b="b"/>
              <a:pathLst>
                <a:path w="267970" h="268604">
                  <a:moveTo>
                    <a:pt x="142170" y="34"/>
                  </a:moveTo>
                  <a:lnTo>
                    <a:pt x="95239" y="0"/>
                  </a:lnTo>
                  <a:lnTo>
                    <a:pt x="0" y="320"/>
                  </a:lnTo>
                  <a:lnTo>
                    <a:pt x="0" y="268366"/>
                  </a:lnTo>
                  <a:lnTo>
                    <a:pt x="267322" y="268366"/>
                  </a:lnTo>
                  <a:lnTo>
                    <a:pt x="267643" y="128127"/>
                  </a:lnTo>
                  <a:lnTo>
                    <a:pt x="267148" y="82514"/>
                  </a:lnTo>
                  <a:lnTo>
                    <a:pt x="265887" y="37137"/>
                  </a:lnTo>
                  <a:lnTo>
                    <a:pt x="235280" y="1945"/>
                  </a:lnTo>
                  <a:lnTo>
                    <a:pt x="188809" y="586"/>
                  </a:lnTo>
                  <a:lnTo>
                    <a:pt x="142170" y="3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284521" y="3830030"/>
              <a:ext cx="267970" cy="268605"/>
            </a:xfrm>
            <a:custGeom>
              <a:avLst/>
              <a:gdLst/>
              <a:ahLst/>
              <a:cxnLst/>
              <a:rect l="l" t="t" r="r" b="b"/>
              <a:pathLst>
                <a:path w="267970" h="268604">
                  <a:moveTo>
                    <a:pt x="267322" y="268366"/>
                  </a:moveTo>
                  <a:lnTo>
                    <a:pt x="0" y="268366"/>
                  </a:lnTo>
                  <a:lnTo>
                    <a:pt x="0" y="320"/>
                  </a:lnTo>
                  <a:lnTo>
                    <a:pt x="47891" y="191"/>
                  </a:lnTo>
                  <a:lnTo>
                    <a:pt x="95239" y="0"/>
                  </a:lnTo>
                  <a:lnTo>
                    <a:pt x="142170" y="34"/>
                  </a:lnTo>
                  <a:lnTo>
                    <a:pt x="188809" y="586"/>
                  </a:lnTo>
                  <a:lnTo>
                    <a:pt x="235280" y="1945"/>
                  </a:lnTo>
                  <a:lnTo>
                    <a:pt x="265887" y="37137"/>
                  </a:lnTo>
                  <a:lnTo>
                    <a:pt x="267148" y="82514"/>
                  </a:lnTo>
                  <a:lnTo>
                    <a:pt x="267643" y="128127"/>
                  </a:lnTo>
                  <a:lnTo>
                    <a:pt x="267651" y="174175"/>
                  </a:lnTo>
                  <a:lnTo>
                    <a:pt x="267451" y="220856"/>
                  </a:lnTo>
                  <a:lnTo>
                    <a:pt x="267322" y="26836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89002" y="4465611"/>
              <a:ext cx="180632" cy="67295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681289" y="3052485"/>
              <a:ext cx="681990" cy="1125220"/>
            </a:xfrm>
            <a:custGeom>
              <a:avLst/>
              <a:gdLst/>
              <a:ahLst/>
              <a:cxnLst/>
              <a:rect l="l" t="t" r="r" b="b"/>
              <a:pathLst>
                <a:path w="681989" h="1125220">
                  <a:moveTo>
                    <a:pt x="678954" y="0"/>
                  </a:moveTo>
                  <a:lnTo>
                    <a:pt x="0" y="0"/>
                  </a:lnTo>
                  <a:lnTo>
                    <a:pt x="0" y="1125016"/>
                  </a:lnTo>
                  <a:lnTo>
                    <a:pt x="34607" y="1102304"/>
                  </a:lnTo>
                  <a:lnTo>
                    <a:pt x="50295" y="1091768"/>
                  </a:lnTo>
                  <a:lnTo>
                    <a:pt x="65176" y="1081011"/>
                  </a:lnTo>
                  <a:lnTo>
                    <a:pt x="110676" y="1051670"/>
                  </a:lnTo>
                  <a:lnTo>
                    <a:pt x="157769" y="1032198"/>
                  </a:lnTo>
                  <a:lnTo>
                    <a:pt x="206555" y="1023422"/>
                  </a:lnTo>
                  <a:lnTo>
                    <a:pt x="663378" y="1023422"/>
                  </a:lnTo>
                  <a:lnTo>
                    <a:pt x="672517" y="1016227"/>
                  </a:lnTo>
                  <a:lnTo>
                    <a:pt x="679666" y="1001906"/>
                  </a:lnTo>
                  <a:lnTo>
                    <a:pt x="681837" y="981367"/>
                  </a:lnTo>
                  <a:lnTo>
                    <a:pt x="681598" y="914336"/>
                  </a:lnTo>
                  <a:lnTo>
                    <a:pt x="119964" y="914336"/>
                  </a:lnTo>
                  <a:lnTo>
                    <a:pt x="119964" y="764514"/>
                  </a:lnTo>
                  <a:lnTo>
                    <a:pt x="404837" y="764514"/>
                  </a:lnTo>
                  <a:lnTo>
                    <a:pt x="404837" y="762876"/>
                  </a:lnTo>
                  <a:lnTo>
                    <a:pt x="681229" y="762876"/>
                  </a:lnTo>
                  <a:lnTo>
                    <a:pt x="681172" y="733787"/>
                  </a:lnTo>
                  <a:lnTo>
                    <a:pt x="681055" y="634754"/>
                  </a:lnTo>
                  <a:lnTo>
                    <a:pt x="681039" y="607161"/>
                  </a:lnTo>
                  <a:lnTo>
                    <a:pt x="121932" y="607161"/>
                  </a:lnTo>
                  <a:lnTo>
                    <a:pt x="121932" y="454533"/>
                  </a:lnTo>
                  <a:lnTo>
                    <a:pt x="680997" y="454533"/>
                  </a:lnTo>
                  <a:lnTo>
                    <a:pt x="680998" y="296341"/>
                  </a:lnTo>
                  <a:lnTo>
                    <a:pt x="121310" y="296341"/>
                  </a:lnTo>
                  <a:lnTo>
                    <a:pt x="121310" y="143840"/>
                  </a:lnTo>
                  <a:lnTo>
                    <a:pt x="680998" y="143840"/>
                  </a:lnTo>
                  <a:lnTo>
                    <a:pt x="680999" y="40551"/>
                  </a:lnTo>
                  <a:lnTo>
                    <a:pt x="680783" y="30619"/>
                  </a:lnTo>
                  <a:lnTo>
                    <a:pt x="680253" y="20604"/>
                  </a:lnTo>
                  <a:lnTo>
                    <a:pt x="679584" y="10424"/>
                  </a:lnTo>
                  <a:lnTo>
                    <a:pt x="678954" y="0"/>
                  </a:lnTo>
                  <a:close/>
                </a:path>
                <a:path w="681989" h="1125220">
                  <a:moveTo>
                    <a:pt x="663378" y="1023422"/>
                  </a:moveTo>
                  <a:lnTo>
                    <a:pt x="206555" y="1023422"/>
                  </a:lnTo>
                  <a:lnTo>
                    <a:pt x="257132" y="1026167"/>
                  </a:lnTo>
                  <a:lnTo>
                    <a:pt x="309600" y="1041260"/>
                  </a:lnTo>
                  <a:lnTo>
                    <a:pt x="357345" y="1056904"/>
                  </a:lnTo>
                  <a:lnTo>
                    <a:pt x="404837" y="1065737"/>
                  </a:lnTo>
                  <a:lnTo>
                    <a:pt x="452140" y="1068509"/>
                  </a:lnTo>
                  <a:lnTo>
                    <a:pt x="499317" y="1065971"/>
                  </a:lnTo>
                  <a:lnTo>
                    <a:pt x="546432" y="1058874"/>
                  </a:lnTo>
                  <a:lnTo>
                    <a:pt x="593547" y="1047970"/>
                  </a:lnTo>
                  <a:lnTo>
                    <a:pt x="640727" y="1034008"/>
                  </a:lnTo>
                  <a:lnTo>
                    <a:pt x="659750" y="1026278"/>
                  </a:lnTo>
                  <a:lnTo>
                    <a:pt x="663378" y="1023422"/>
                  </a:lnTo>
                  <a:close/>
                </a:path>
                <a:path w="681989" h="1125220">
                  <a:moveTo>
                    <a:pt x="404837" y="764514"/>
                  </a:moveTo>
                  <a:lnTo>
                    <a:pt x="272796" y="764514"/>
                  </a:lnTo>
                  <a:lnTo>
                    <a:pt x="272796" y="914336"/>
                  </a:lnTo>
                  <a:lnTo>
                    <a:pt x="681598" y="914336"/>
                  </a:lnTo>
                  <a:lnTo>
                    <a:pt x="681597" y="914133"/>
                  </a:lnTo>
                  <a:lnTo>
                    <a:pt x="404837" y="914133"/>
                  </a:lnTo>
                  <a:lnTo>
                    <a:pt x="404837" y="764514"/>
                  </a:lnTo>
                  <a:close/>
                </a:path>
                <a:path w="681989" h="1125220">
                  <a:moveTo>
                    <a:pt x="681229" y="762876"/>
                  </a:moveTo>
                  <a:lnTo>
                    <a:pt x="555688" y="762876"/>
                  </a:lnTo>
                  <a:lnTo>
                    <a:pt x="555688" y="914133"/>
                  </a:lnTo>
                  <a:lnTo>
                    <a:pt x="681597" y="914133"/>
                  </a:lnTo>
                  <a:lnTo>
                    <a:pt x="681366" y="832819"/>
                  </a:lnTo>
                  <a:lnTo>
                    <a:pt x="681229" y="762876"/>
                  </a:lnTo>
                  <a:close/>
                </a:path>
                <a:path w="681989" h="1125220">
                  <a:moveTo>
                    <a:pt x="680997" y="454533"/>
                  </a:moveTo>
                  <a:lnTo>
                    <a:pt x="272910" y="454533"/>
                  </a:lnTo>
                  <a:lnTo>
                    <a:pt x="272910" y="607161"/>
                  </a:lnTo>
                  <a:lnTo>
                    <a:pt x="681039" y="607161"/>
                  </a:lnTo>
                  <a:lnTo>
                    <a:pt x="681038" y="605459"/>
                  </a:lnTo>
                  <a:lnTo>
                    <a:pt x="406298" y="605459"/>
                  </a:lnTo>
                  <a:lnTo>
                    <a:pt x="406298" y="454888"/>
                  </a:lnTo>
                  <a:lnTo>
                    <a:pt x="680997" y="454888"/>
                  </a:lnTo>
                  <a:lnTo>
                    <a:pt x="680997" y="454533"/>
                  </a:lnTo>
                  <a:close/>
                </a:path>
                <a:path w="681989" h="1125220">
                  <a:moveTo>
                    <a:pt x="680997" y="454888"/>
                  </a:moveTo>
                  <a:lnTo>
                    <a:pt x="556958" y="454888"/>
                  </a:lnTo>
                  <a:lnTo>
                    <a:pt x="556958" y="605459"/>
                  </a:lnTo>
                  <a:lnTo>
                    <a:pt x="681038" y="605459"/>
                  </a:lnTo>
                  <a:lnTo>
                    <a:pt x="680997" y="454888"/>
                  </a:lnTo>
                  <a:close/>
                </a:path>
                <a:path w="681989" h="1125220">
                  <a:moveTo>
                    <a:pt x="680998" y="143840"/>
                  </a:moveTo>
                  <a:lnTo>
                    <a:pt x="272618" y="143840"/>
                  </a:lnTo>
                  <a:lnTo>
                    <a:pt x="272618" y="296341"/>
                  </a:lnTo>
                  <a:lnTo>
                    <a:pt x="680998" y="296341"/>
                  </a:lnTo>
                  <a:lnTo>
                    <a:pt x="680998" y="294944"/>
                  </a:lnTo>
                  <a:lnTo>
                    <a:pt x="404837" y="294944"/>
                  </a:lnTo>
                  <a:lnTo>
                    <a:pt x="404837" y="144513"/>
                  </a:lnTo>
                  <a:lnTo>
                    <a:pt x="680998" y="144513"/>
                  </a:lnTo>
                  <a:lnTo>
                    <a:pt x="680998" y="143840"/>
                  </a:lnTo>
                  <a:close/>
                </a:path>
                <a:path w="681989" h="1125220">
                  <a:moveTo>
                    <a:pt x="680998" y="144513"/>
                  </a:moveTo>
                  <a:lnTo>
                    <a:pt x="555752" y="144513"/>
                  </a:lnTo>
                  <a:lnTo>
                    <a:pt x="555752" y="294944"/>
                  </a:lnTo>
                  <a:lnTo>
                    <a:pt x="680998" y="294944"/>
                  </a:lnTo>
                  <a:lnTo>
                    <a:pt x="680998" y="14451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681289" y="3052485"/>
              <a:ext cx="681990" cy="1125220"/>
            </a:xfrm>
            <a:custGeom>
              <a:avLst/>
              <a:gdLst/>
              <a:ahLst/>
              <a:cxnLst/>
              <a:rect l="l" t="t" r="r" b="b"/>
              <a:pathLst>
                <a:path w="681989" h="1125220">
                  <a:moveTo>
                    <a:pt x="0" y="0"/>
                  </a:moveTo>
                  <a:lnTo>
                    <a:pt x="678954" y="0"/>
                  </a:lnTo>
                  <a:lnTo>
                    <a:pt x="679584" y="10424"/>
                  </a:lnTo>
                  <a:lnTo>
                    <a:pt x="680253" y="20604"/>
                  </a:lnTo>
                  <a:lnTo>
                    <a:pt x="680783" y="30619"/>
                  </a:lnTo>
                  <a:lnTo>
                    <a:pt x="680999" y="40551"/>
                  </a:lnTo>
                  <a:lnTo>
                    <a:pt x="681012" y="90068"/>
                  </a:lnTo>
                  <a:lnTo>
                    <a:pt x="681016" y="139586"/>
                  </a:lnTo>
                  <a:lnTo>
                    <a:pt x="681014" y="189104"/>
                  </a:lnTo>
                  <a:lnTo>
                    <a:pt x="681008" y="238621"/>
                  </a:lnTo>
                  <a:lnTo>
                    <a:pt x="680999" y="288138"/>
                  </a:lnTo>
                  <a:lnTo>
                    <a:pt x="680990" y="337655"/>
                  </a:lnTo>
                  <a:lnTo>
                    <a:pt x="680983" y="387172"/>
                  </a:lnTo>
                  <a:lnTo>
                    <a:pt x="680981" y="436689"/>
                  </a:lnTo>
                  <a:lnTo>
                    <a:pt x="680985" y="486205"/>
                  </a:lnTo>
                  <a:lnTo>
                    <a:pt x="680997" y="535722"/>
                  </a:lnTo>
                  <a:lnTo>
                    <a:pt x="681019" y="585238"/>
                  </a:lnTo>
                  <a:lnTo>
                    <a:pt x="681055" y="634754"/>
                  </a:lnTo>
                  <a:lnTo>
                    <a:pt x="681105" y="684270"/>
                  </a:lnTo>
                  <a:lnTo>
                    <a:pt x="681172" y="733787"/>
                  </a:lnTo>
                  <a:lnTo>
                    <a:pt x="681258" y="783303"/>
                  </a:lnTo>
                  <a:lnTo>
                    <a:pt x="681366" y="832819"/>
                  </a:lnTo>
                  <a:lnTo>
                    <a:pt x="681497" y="882335"/>
                  </a:lnTo>
                  <a:lnTo>
                    <a:pt x="681653" y="931851"/>
                  </a:lnTo>
                  <a:lnTo>
                    <a:pt x="681837" y="981367"/>
                  </a:lnTo>
                  <a:lnTo>
                    <a:pt x="679666" y="1001906"/>
                  </a:lnTo>
                  <a:lnTo>
                    <a:pt x="640727" y="1034008"/>
                  </a:lnTo>
                  <a:lnTo>
                    <a:pt x="593547" y="1047970"/>
                  </a:lnTo>
                  <a:lnTo>
                    <a:pt x="546432" y="1058874"/>
                  </a:lnTo>
                  <a:lnTo>
                    <a:pt x="499317" y="1065971"/>
                  </a:lnTo>
                  <a:lnTo>
                    <a:pt x="452140" y="1068509"/>
                  </a:lnTo>
                  <a:lnTo>
                    <a:pt x="404837" y="1065737"/>
                  </a:lnTo>
                  <a:lnTo>
                    <a:pt x="357345" y="1056904"/>
                  </a:lnTo>
                  <a:lnTo>
                    <a:pt x="309600" y="1041260"/>
                  </a:lnTo>
                  <a:lnTo>
                    <a:pt x="257132" y="1026167"/>
                  </a:lnTo>
                  <a:lnTo>
                    <a:pt x="206555" y="1023422"/>
                  </a:lnTo>
                  <a:lnTo>
                    <a:pt x="157769" y="1032198"/>
                  </a:lnTo>
                  <a:lnTo>
                    <a:pt x="110676" y="1051670"/>
                  </a:lnTo>
                  <a:lnTo>
                    <a:pt x="65176" y="1081011"/>
                  </a:lnTo>
                  <a:lnTo>
                    <a:pt x="50295" y="1091768"/>
                  </a:lnTo>
                  <a:lnTo>
                    <a:pt x="34607" y="1102304"/>
                  </a:lnTo>
                  <a:lnTo>
                    <a:pt x="17909" y="1113195"/>
                  </a:lnTo>
                  <a:lnTo>
                    <a:pt x="0" y="1125016"/>
                  </a:lnTo>
                  <a:lnTo>
                    <a:pt x="0" y="0"/>
                  </a:lnTo>
                  <a:close/>
                </a:path>
                <a:path w="681989" h="1125220">
                  <a:moveTo>
                    <a:pt x="272618" y="143840"/>
                  </a:moveTo>
                  <a:lnTo>
                    <a:pt x="121310" y="143840"/>
                  </a:lnTo>
                  <a:lnTo>
                    <a:pt x="121310" y="296341"/>
                  </a:lnTo>
                  <a:lnTo>
                    <a:pt x="272618" y="296341"/>
                  </a:lnTo>
                  <a:lnTo>
                    <a:pt x="272618" y="143840"/>
                  </a:lnTo>
                  <a:close/>
                </a:path>
                <a:path w="681989" h="1125220">
                  <a:moveTo>
                    <a:pt x="119964" y="914336"/>
                  </a:moveTo>
                  <a:lnTo>
                    <a:pt x="272796" y="914336"/>
                  </a:lnTo>
                  <a:lnTo>
                    <a:pt x="272796" y="764514"/>
                  </a:lnTo>
                  <a:lnTo>
                    <a:pt x="119964" y="764514"/>
                  </a:lnTo>
                  <a:lnTo>
                    <a:pt x="119964" y="914336"/>
                  </a:lnTo>
                  <a:close/>
                </a:path>
                <a:path w="681989" h="1125220">
                  <a:moveTo>
                    <a:pt x="272910" y="454533"/>
                  </a:moveTo>
                  <a:lnTo>
                    <a:pt x="121932" y="454533"/>
                  </a:lnTo>
                  <a:lnTo>
                    <a:pt x="121932" y="607161"/>
                  </a:lnTo>
                  <a:lnTo>
                    <a:pt x="272910" y="607161"/>
                  </a:lnTo>
                  <a:lnTo>
                    <a:pt x="272910" y="454533"/>
                  </a:lnTo>
                  <a:close/>
                </a:path>
                <a:path w="681989" h="1125220">
                  <a:moveTo>
                    <a:pt x="404837" y="294944"/>
                  </a:moveTo>
                  <a:lnTo>
                    <a:pt x="555752" y="294944"/>
                  </a:lnTo>
                  <a:lnTo>
                    <a:pt x="555752" y="144513"/>
                  </a:lnTo>
                  <a:lnTo>
                    <a:pt x="404837" y="144513"/>
                  </a:lnTo>
                  <a:lnTo>
                    <a:pt x="404837" y="294944"/>
                  </a:lnTo>
                  <a:close/>
                </a:path>
                <a:path w="681989" h="1125220">
                  <a:moveTo>
                    <a:pt x="556958" y="454888"/>
                  </a:moveTo>
                  <a:lnTo>
                    <a:pt x="406298" y="454888"/>
                  </a:lnTo>
                  <a:lnTo>
                    <a:pt x="406298" y="605459"/>
                  </a:lnTo>
                  <a:lnTo>
                    <a:pt x="556958" y="605459"/>
                  </a:lnTo>
                  <a:lnTo>
                    <a:pt x="556958" y="454888"/>
                  </a:lnTo>
                  <a:close/>
                </a:path>
                <a:path w="681989" h="1125220">
                  <a:moveTo>
                    <a:pt x="404837" y="914133"/>
                  </a:moveTo>
                  <a:lnTo>
                    <a:pt x="555688" y="914133"/>
                  </a:lnTo>
                  <a:lnTo>
                    <a:pt x="555688" y="762876"/>
                  </a:lnTo>
                  <a:lnTo>
                    <a:pt x="404837" y="762876"/>
                  </a:lnTo>
                  <a:lnTo>
                    <a:pt x="404837" y="91413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00142" y="4114256"/>
              <a:ext cx="1315085" cy="336550"/>
            </a:xfrm>
            <a:custGeom>
              <a:avLst/>
              <a:gdLst/>
              <a:ahLst/>
              <a:cxnLst/>
              <a:rect l="l" t="t" r="r" b="b"/>
              <a:pathLst>
                <a:path w="1315084" h="336550">
                  <a:moveTo>
                    <a:pt x="914714" y="0"/>
                  </a:moveTo>
                  <a:lnTo>
                    <a:pt x="816772" y="30884"/>
                  </a:lnTo>
                  <a:lnTo>
                    <a:pt x="769972" y="43706"/>
                  </a:lnTo>
                  <a:lnTo>
                    <a:pt x="723057" y="53878"/>
                  </a:lnTo>
                  <a:lnTo>
                    <a:pt x="675949" y="60540"/>
                  </a:lnTo>
                  <a:lnTo>
                    <a:pt x="628574" y="62836"/>
                  </a:lnTo>
                  <a:lnTo>
                    <a:pt x="580853" y="59906"/>
                  </a:lnTo>
                  <a:lnTo>
                    <a:pt x="532711" y="50892"/>
                  </a:lnTo>
                  <a:lnTo>
                    <a:pt x="484070" y="34937"/>
                  </a:lnTo>
                  <a:lnTo>
                    <a:pt x="432142" y="20123"/>
                  </a:lnTo>
                  <a:lnTo>
                    <a:pt x="384560" y="18032"/>
                  </a:lnTo>
                  <a:lnTo>
                    <a:pt x="340578" y="26470"/>
                  </a:lnTo>
                  <a:lnTo>
                    <a:pt x="299448" y="43243"/>
                  </a:lnTo>
                  <a:lnTo>
                    <a:pt x="260426" y="66158"/>
                  </a:lnTo>
                  <a:lnTo>
                    <a:pt x="222764" y="93019"/>
                  </a:lnTo>
                  <a:lnTo>
                    <a:pt x="185716" y="121634"/>
                  </a:lnTo>
                  <a:lnTo>
                    <a:pt x="148536" y="149809"/>
                  </a:lnTo>
                  <a:lnTo>
                    <a:pt x="157566" y="154495"/>
                  </a:lnTo>
                  <a:lnTo>
                    <a:pt x="571535" y="154533"/>
                  </a:lnTo>
                  <a:lnTo>
                    <a:pt x="586781" y="155085"/>
                  </a:lnTo>
                  <a:lnTo>
                    <a:pt x="598599" y="159021"/>
                  </a:lnTo>
                  <a:lnTo>
                    <a:pt x="604282" y="169680"/>
                  </a:lnTo>
                  <a:lnTo>
                    <a:pt x="601126" y="190398"/>
                  </a:lnTo>
                  <a:lnTo>
                    <a:pt x="86179" y="190246"/>
                  </a:lnTo>
                  <a:lnTo>
                    <a:pt x="62712" y="191834"/>
                  </a:lnTo>
                  <a:lnTo>
                    <a:pt x="41637" y="197694"/>
                  </a:lnTo>
                  <a:lnTo>
                    <a:pt x="23643" y="209298"/>
                  </a:lnTo>
                  <a:lnTo>
                    <a:pt x="9420" y="228117"/>
                  </a:lnTo>
                  <a:lnTo>
                    <a:pt x="0" y="266570"/>
                  </a:lnTo>
                  <a:lnTo>
                    <a:pt x="10512" y="300904"/>
                  </a:lnTo>
                  <a:lnTo>
                    <a:pt x="37742" y="325708"/>
                  </a:lnTo>
                  <a:lnTo>
                    <a:pt x="78470" y="335572"/>
                  </a:lnTo>
                  <a:lnTo>
                    <a:pt x="130313" y="336052"/>
                  </a:lnTo>
                  <a:lnTo>
                    <a:pt x="182160" y="336256"/>
                  </a:lnTo>
                  <a:lnTo>
                    <a:pt x="1239898" y="336169"/>
                  </a:lnTo>
                  <a:lnTo>
                    <a:pt x="1261671" y="334939"/>
                  </a:lnTo>
                  <a:lnTo>
                    <a:pt x="1281639" y="329498"/>
                  </a:lnTo>
                  <a:lnTo>
                    <a:pt x="1299384" y="317298"/>
                  </a:lnTo>
                  <a:lnTo>
                    <a:pt x="1314485" y="295795"/>
                  </a:lnTo>
                  <a:lnTo>
                    <a:pt x="1272835" y="296589"/>
                  </a:lnTo>
                  <a:lnTo>
                    <a:pt x="1253859" y="296577"/>
                  </a:lnTo>
                  <a:lnTo>
                    <a:pt x="1187805" y="288572"/>
                  </a:lnTo>
                  <a:lnTo>
                    <a:pt x="1141495" y="278237"/>
                  </a:lnTo>
                  <a:lnTo>
                    <a:pt x="1096905" y="263756"/>
                  </a:lnTo>
                  <a:lnTo>
                    <a:pt x="1054341" y="244490"/>
                  </a:lnTo>
                  <a:lnTo>
                    <a:pt x="1014109" y="219797"/>
                  </a:lnTo>
                  <a:lnTo>
                    <a:pt x="976512" y="189039"/>
                  </a:lnTo>
                  <a:lnTo>
                    <a:pt x="943027" y="148725"/>
                  </a:lnTo>
                  <a:lnTo>
                    <a:pt x="922329" y="103616"/>
                  </a:lnTo>
                  <a:lnTo>
                    <a:pt x="913274" y="53958"/>
                  </a:lnTo>
                  <a:lnTo>
                    <a:pt x="91471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500142" y="4114256"/>
              <a:ext cx="1315085" cy="336550"/>
            </a:xfrm>
            <a:custGeom>
              <a:avLst/>
              <a:gdLst/>
              <a:ahLst/>
              <a:cxnLst/>
              <a:rect l="l" t="t" r="r" b="b"/>
              <a:pathLst>
                <a:path w="1315084" h="336550">
                  <a:moveTo>
                    <a:pt x="601126" y="190398"/>
                  </a:moveTo>
                  <a:lnTo>
                    <a:pt x="604282" y="169680"/>
                  </a:lnTo>
                  <a:lnTo>
                    <a:pt x="598599" y="159021"/>
                  </a:lnTo>
                  <a:lnTo>
                    <a:pt x="586781" y="155085"/>
                  </a:lnTo>
                  <a:lnTo>
                    <a:pt x="571535" y="154533"/>
                  </a:lnTo>
                  <a:lnTo>
                    <a:pt x="521761" y="154596"/>
                  </a:lnTo>
                  <a:lnTo>
                    <a:pt x="471987" y="154625"/>
                  </a:lnTo>
                  <a:lnTo>
                    <a:pt x="422212" y="154629"/>
                  </a:lnTo>
                  <a:lnTo>
                    <a:pt x="372437" y="154614"/>
                  </a:lnTo>
                  <a:lnTo>
                    <a:pt x="322662" y="154586"/>
                  </a:lnTo>
                  <a:lnTo>
                    <a:pt x="272887" y="154553"/>
                  </a:lnTo>
                  <a:lnTo>
                    <a:pt x="223112" y="154520"/>
                  </a:lnTo>
                  <a:lnTo>
                    <a:pt x="173339" y="154495"/>
                  </a:lnTo>
                  <a:lnTo>
                    <a:pt x="165452" y="154495"/>
                  </a:lnTo>
                  <a:lnTo>
                    <a:pt x="157566" y="154495"/>
                  </a:lnTo>
                  <a:lnTo>
                    <a:pt x="148536" y="149809"/>
                  </a:lnTo>
                  <a:lnTo>
                    <a:pt x="185716" y="121634"/>
                  </a:lnTo>
                  <a:lnTo>
                    <a:pt x="222764" y="93019"/>
                  </a:lnTo>
                  <a:lnTo>
                    <a:pt x="260426" y="66158"/>
                  </a:lnTo>
                  <a:lnTo>
                    <a:pt x="299448" y="43243"/>
                  </a:lnTo>
                  <a:lnTo>
                    <a:pt x="340578" y="26470"/>
                  </a:lnTo>
                  <a:lnTo>
                    <a:pt x="384560" y="18032"/>
                  </a:lnTo>
                  <a:lnTo>
                    <a:pt x="432142" y="20123"/>
                  </a:lnTo>
                  <a:lnTo>
                    <a:pt x="484070" y="34937"/>
                  </a:lnTo>
                  <a:lnTo>
                    <a:pt x="532711" y="50892"/>
                  </a:lnTo>
                  <a:lnTo>
                    <a:pt x="580853" y="59906"/>
                  </a:lnTo>
                  <a:lnTo>
                    <a:pt x="628574" y="62836"/>
                  </a:lnTo>
                  <a:lnTo>
                    <a:pt x="675949" y="60540"/>
                  </a:lnTo>
                  <a:lnTo>
                    <a:pt x="723057" y="53878"/>
                  </a:lnTo>
                  <a:lnTo>
                    <a:pt x="769972" y="43706"/>
                  </a:lnTo>
                  <a:lnTo>
                    <a:pt x="816772" y="30884"/>
                  </a:lnTo>
                  <a:lnTo>
                    <a:pt x="863533" y="16268"/>
                  </a:lnTo>
                  <a:lnTo>
                    <a:pt x="875245" y="12492"/>
                  </a:lnTo>
                  <a:lnTo>
                    <a:pt x="887400" y="8634"/>
                  </a:lnTo>
                  <a:lnTo>
                    <a:pt x="900416" y="4526"/>
                  </a:lnTo>
                  <a:lnTo>
                    <a:pt x="914714" y="0"/>
                  </a:lnTo>
                  <a:lnTo>
                    <a:pt x="913274" y="53958"/>
                  </a:lnTo>
                  <a:lnTo>
                    <a:pt x="922329" y="103616"/>
                  </a:lnTo>
                  <a:lnTo>
                    <a:pt x="943027" y="148725"/>
                  </a:lnTo>
                  <a:lnTo>
                    <a:pt x="976512" y="189039"/>
                  </a:lnTo>
                  <a:lnTo>
                    <a:pt x="1014109" y="219797"/>
                  </a:lnTo>
                  <a:lnTo>
                    <a:pt x="1054341" y="244490"/>
                  </a:lnTo>
                  <a:lnTo>
                    <a:pt x="1096905" y="263756"/>
                  </a:lnTo>
                  <a:lnTo>
                    <a:pt x="1141495" y="278237"/>
                  </a:lnTo>
                  <a:lnTo>
                    <a:pt x="1187805" y="288572"/>
                  </a:lnTo>
                  <a:lnTo>
                    <a:pt x="1235529" y="295402"/>
                  </a:lnTo>
                  <a:lnTo>
                    <a:pt x="1272835" y="296589"/>
                  </a:lnTo>
                  <a:lnTo>
                    <a:pt x="1292897" y="296105"/>
                  </a:lnTo>
                  <a:lnTo>
                    <a:pt x="1314485" y="295795"/>
                  </a:lnTo>
                  <a:lnTo>
                    <a:pt x="1299384" y="317298"/>
                  </a:lnTo>
                  <a:lnTo>
                    <a:pt x="1281639" y="329498"/>
                  </a:lnTo>
                  <a:lnTo>
                    <a:pt x="1261671" y="334939"/>
                  </a:lnTo>
                  <a:lnTo>
                    <a:pt x="1239898" y="336169"/>
                  </a:lnTo>
                  <a:lnTo>
                    <a:pt x="1189879" y="336121"/>
                  </a:lnTo>
                  <a:lnTo>
                    <a:pt x="1139860" y="336082"/>
                  </a:lnTo>
                  <a:lnTo>
                    <a:pt x="1089841" y="336050"/>
                  </a:lnTo>
                  <a:lnTo>
                    <a:pt x="1039822" y="336025"/>
                  </a:lnTo>
                  <a:lnTo>
                    <a:pt x="989802" y="336006"/>
                  </a:lnTo>
                  <a:lnTo>
                    <a:pt x="939783" y="335992"/>
                  </a:lnTo>
                  <a:lnTo>
                    <a:pt x="889763" y="335983"/>
                  </a:lnTo>
                  <a:lnTo>
                    <a:pt x="839743" y="335978"/>
                  </a:lnTo>
                  <a:lnTo>
                    <a:pt x="789724" y="335976"/>
                  </a:lnTo>
                  <a:lnTo>
                    <a:pt x="739704" y="335977"/>
                  </a:lnTo>
                  <a:lnTo>
                    <a:pt x="689684" y="335980"/>
                  </a:lnTo>
                  <a:lnTo>
                    <a:pt x="639665" y="335984"/>
                  </a:lnTo>
                  <a:lnTo>
                    <a:pt x="589645" y="335989"/>
                  </a:lnTo>
                  <a:lnTo>
                    <a:pt x="539626" y="335995"/>
                  </a:lnTo>
                  <a:lnTo>
                    <a:pt x="489607" y="335999"/>
                  </a:lnTo>
                  <a:lnTo>
                    <a:pt x="439588" y="336002"/>
                  </a:lnTo>
                  <a:lnTo>
                    <a:pt x="389569" y="336003"/>
                  </a:lnTo>
                  <a:lnTo>
                    <a:pt x="337715" y="336057"/>
                  </a:lnTo>
                  <a:lnTo>
                    <a:pt x="285862" y="336174"/>
                  </a:lnTo>
                  <a:lnTo>
                    <a:pt x="234010" y="336269"/>
                  </a:lnTo>
                  <a:lnTo>
                    <a:pt x="182160" y="336256"/>
                  </a:lnTo>
                  <a:lnTo>
                    <a:pt x="130313" y="336052"/>
                  </a:lnTo>
                  <a:lnTo>
                    <a:pt x="78470" y="335572"/>
                  </a:lnTo>
                  <a:lnTo>
                    <a:pt x="37742" y="325708"/>
                  </a:lnTo>
                  <a:lnTo>
                    <a:pt x="0" y="266570"/>
                  </a:lnTo>
                  <a:lnTo>
                    <a:pt x="9420" y="228117"/>
                  </a:lnTo>
                  <a:lnTo>
                    <a:pt x="23643" y="209298"/>
                  </a:lnTo>
                  <a:lnTo>
                    <a:pt x="41637" y="197694"/>
                  </a:lnTo>
                  <a:lnTo>
                    <a:pt x="62712" y="191834"/>
                  </a:lnTo>
                  <a:lnTo>
                    <a:pt x="86179" y="190246"/>
                  </a:lnTo>
                  <a:lnTo>
                    <a:pt x="139180" y="190344"/>
                  </a:lnTo>
                  <a:lnTo>
                    <a:pt x="192182" y="190408"/>
                  </a:lnTo>
                  <a:lnTo>
                    <a:pt x="245183" y="190443"/>
                  </a:lnTo>
                  <a:lnTo>
                    <a:pt x="298184" y="190455"/>
                  </a:lnTo>
                  <a:lnTo>
                    <a:pt x="351186" y="190451"/>
                  </a:lnTo>
                  <a:lnTo>
                    <a:pt x="404187" y="190437"/>
                  </a:lnTo>
                  <a:lnTo>
                    <a:pt x="457188" y="190420"/>
                  </a:lnTo>
                  <a:lnTo>
                    <a:pt x="510190" y="190404"/>
                  </a:lnTo>
                  <a:lnTo>
                    <a:pt x="563191" y="190398"/>
                  </a:lnTo>
                  <a:lnTo>
                    <a:pt x="601126" y="19039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435600" y="4001452"/>
              <a:ext cx="1670685" cy="591820"/>
            </a:xfrm>
            <a:custGeom>
              <a:avLst/>
              <a:gdLst/>
              <a:ahLst/>
              <a:cxnLst/>
              <a:rect l="l" t="t" r="r" b="b"/>
              <a:pathLst>
                <a:path w="1670684" h="591820">
                  <a:moveTo>
                    <a:pt x="1412697" y="132372"/>
                  </a:moveTo>
                  <a:lnTo>
                    <a:pt x="1405775" y="90893"/>
                  </a:lnTo>
                  <a:lnTo>
                    <a:pt x="1386751" y="54584"/>
                  </a:lnTo>
                  <a:lnTo>
                    <a:pt x="1357934" y="25781"/>
                  </a:lnTo>
                  <a:lnTo>
                    <a:pt x="1321663" y="6807"/>
                  </a:lnTo>
                  <a:lnTo>
                    <a:pt x="1280274" y="0"/>
                  </a:lnTo>
                  <a:lnTo>
                    <a:pt x="1234452" y="9194"/>
                  </a:lnTo>
                  <a:lnTo>
                    <a:pt x="1193673" y="33185"/>
                  </a:lnTo>
                  <a:lnTo>
                    <a:pt x="1164386" y="66675"/>
                  </a:lnTo>
                  <a:lnTo>
                    <a:pt x="1153020" y="104381"/>
                  </a:lnTo>
                  <a:lnTo>
                    <a:pt x="1162189" y="146761"/>
                  </a:lnTo>
                  <a:lnTo>
                    <a:pt x="1187221" y="187680"/>
                  </a:lnTo>
                  <a:lnTo>
                    <a:pt x="1223606" y="222796"/>
                  </a:lnTo>
                  <a:lnTo>
                    <a:pt x="1266825" y="247738"/>
                  </a:lnTo>
                  <a:lnTo>
                    <a:pt x="1312367" y="258152"/>
                  </a:lnTo>
                  <a:lnTo>
                    <a:pt x="1347698" y="247675"/>
                  </a:lnTo>
                  <a:lnTo>
                    <a:pt x="1380032" y="218401"/>
                  </a:lnTo>
                  <a:lnTo>
                    <a:pt x="1403616" y="177571"/>
                  </a:lnTo>
                  <a:lnTo>
                    <a:pt x="1412697" y="132372"/>
                  </a:lnTo>
                  <a:close/>
                </a:path>
                <a:path w="1670684" h="591820">
                  <a:moveTo>
                    <a:pt x="1670138" y="513549"/>
                  </a:moveTo>
                  <a:lnTo>
                    <a:pt x="0" y="513549"/>
                  </a:lnTo>
                  <a:lnTo>
                    <a:pt x="0" y="591337"/>
                  </a:lnTo>
                  <a:lnTo>
                    <a:pt x="1670138" y="591337"/>
                  </a:lnTo>
                  <a:lnTo>
                    <a:pt x="1670138" y="513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88628" y="4001446"/>
              <a:ext cx="259715" cy="258445"/>
            </a:xfrm>
            <a:custGeom>
              <a:avLst/>
              <a:gdLst/>
              <a:ahLst/>
              <a:cxnLst/>
              <a:rect l="l" t="t" r="r" b="b"/>
              <a:pathLst>
                <a:path w="259715" h="258445">
                  <a:moveTo>
                    <a:pt x="259676" y="132372"/>
                  </a:moveTo>
                  <a:lnTo>
                    <a:pt x="250594" y="177566"/>
                  </a:lnTo>
                  <a:lnTo>
                    <a:pt x="227009" y="218403"/>
                  </a:lnTo>
                  <a:lnTo>
                    <a:pt x="194675" y="247670"/>
                  </a:lnTo>
                  <a:lnTo>
                    <a:pt x="159346" y="258152"/>
                  </a:lnTo>
                  <a:lnTo>
                    <a:pt x="113807" y="247737"/>
                  </a:lnTo>
                  <a:lnTo>
                    <a:pt x="70588" y="222794"/>
                  </a:lnTo>
                  <a:lnTo>
                    <a:pt x="34204" y="187681"/>
                  </a:lnTo>
                  <a:lnTo>
                    <a:pt x="9170" y="146758"/>
                  </a:lnTo>
                  <a:lnTo>
                    <a:pt x="0" y="104381"/>
                  </a:lnTo>
                  <a:lnTo>
                    <a:pt x="11359" y="66670"/>
                  </a:lnTo>
                  <a:lnTo>
                    <a:pt x="40647" y="33183"/>
                  </a:lnTo>
                  <a:lnTo>
                    <a:pt x="81426" y="9199"/>
                  </a:lnTo>
                  <a:lnTo>
                    <a:pt x="127254" y="0"/>
                  </a:lnTo>
                  <a:lnTo>
                    <a:pt x="168644" y="6811"/>
                  </a:lnTo>
                  <a:lnTo>
                    <a:pt x="204912" y="25783"/>
                  </a:lnTo>
                  <a:lnTo>
                    <a:pt x="233727" y="54586"/>
                  </a:lnTo>
                  <a:lnTo>
                    <a:pt x="252759" y="90892"/>
                  </a:lnTo>
                  <a:lnTo>
                    <a:pt x="259676" y="132372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450721" y="4048749"/>
              <a:ext cx="383540" cy="329565"/>
            </a:xfrm>
            <a:custGeom>
              <a:avLst/>
              <a:gdLst/>
              <a:ahLst/>
              <a:cxnLst/>
              <a:rect l="l" t="t" r="r" b="b"/>
              <a:pathLst>
                <a:path w="383540" h="329564">
                  <a:moveTo>
                    <a:pt x="75661" y="0"/>
                  </a:moveTo>
                  <a:lnTo>
                    <a:pt x="33209" y="10931"/>
                  </a:lnTo>
                  <a:lnTo>
                    <a:pt x="8808" y="48361"/>
                  </a:lnTo>
                  <a:lnTo>
                    <a:pt x="0" y="93255"/>
                  </a:lnTo>
                  <a:lnTo>
                    <a:pt x="1754" y="136219"/>
                  </a:lnTo>
                  <a:lnTo>
                    <a:pt x="14117" y="176448"/>
                  </a:lnTo>
                  <a:lnTo>
                    <a:pt x="37137" y="213136"/>
                  </a:lnTo>
                  <a:lnTo>
                    <a:pt x="70860" y="245478"/>
                  </a:lnTo>
                  <a:lnTo>
                    <a:pt x="110850" y="272448"/>
                  </a:lnTo>
                  <a:lnTo>
                    <a:pt x="152492" y="293735"/>
                  </a:lnTo>
                  <a:lnTo>
                    <a:pt x="195715" y="309690"/>
                  </a:lnTo>
                  <a:lnTo>
                    <a:pt x="240445" y="320667"/>
                  </a:lnTo>
                  <a:lnTo>
                    <a:pt x="286612" y="327018"/>
                  </a:lnTo>
                  <a:lnTo>
                    <a:pt x="334141" y="329095"/>
                  </a:lnTo>
                  <a:lnTo>
                    <a:pt x="382963" y="327253"/>
                  </a:lnTo>
                  <a:lnTo>
                    <a:pt x="375675" y="272651"/>
                  </a:lnTo>
                  <a:lnTo>
                    <a:pt x="330867" y="252044"/>
                  </a:lnTo>
                  <a:lnTo>
                    <a:pt x="310909" y="247333"/>
                  </a:lnTo>
                  <a:lnTo>
                    <a:pt x="271260" y="236608"/>
                  </a:lnTo>
                  <a:lnTo>
                    <a:pt x="198372" y="213358"/>
                  </a:lnTo>
                  <a:lnTo>
                    <a:pt x="159867" y="184534"/>
                  </a:lnTo>
                  <a:lnTo>
                    <a:pt x="133748" y="147343"/>
                  </a:lnTo>
                  <a:lnTo>
                    <a:pt x="117976" y="103727"/>
                  </a:lnTo>
                  <a:lnTo>
                    <a:pt x="110510" y="55625"/>
                  </a:lnTo>
                  <a:lnTo>
                    <a:pt x="109124" y="37245"/>
                  </a:lnTo>
                  <a:lnTo>
                    <a:pt x="105339" y="19797"/>
                  </a:lnTo>
                  <a:lnTo>
                    <a:pt x="95427" y="6357"/>
                  </a:lnTo>
                  <a:lnTo>
                    <a:pt x="75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450721" y="4048749"/>
              <a:ext cx="383540" cy="329565"/>
            </a:xfrm>
            <a:custGeom>
              <a:avLst/>
              <a:gdLst/>
              <a:ahLst/>
              <a:cxnLst/>
              <a:rect l="l" t="t" r="r" b="b"/>
              <a:pathLst>
                <a:path w="383540" h="329564">
                  <a:moveTo>
                    <a:pt x="382963" y="327253"/>
                  </a:moveTo>
                  <a:lnTo>
                    <a:pt x="334141" y="329095"/>
                  </a:lnTo>
                  <a:lnTo>
                    <a:pt x="286612" y="327018"/>
                  </a:lnTo>
                  <a:lnTo>
                    <a:pt x="240445" y="320667"/>
                  </a:lnTo>
                  <a:lnTo>
                    <a:pt x="195715" y="309690"/>
                  </a:lnTo>
                  <a:lnTo>
                    <a:pt x="152492" y="293735"/>
                  </a:lnTo>
                  <a:lnTo>
                    <a:pt x="110850" y="272448"/>
                  </a:lnTo>
                  <a:lnTo>
                    <a:pt x="70860" y="245478"/>
                  </a:lnTo>
                  <a:lnTo>
                    <a:pt x="37137" y="213136"/>
                  </a:lnTo>
                  <a:lnTo>
                    <a:pt x="14117" y="176448"/>
                  </a:lnTo>
                  <a:lnTo>
                    <a:pt x="1754" y="136219"/>
                  </a:lnTo>
                  <a:lnTo>
                    <a:pt x="0" y="93255"/>
                  </a:lnTo>
                  <a:lnTo>
                    <a:pt x="8808" y="48361"/>
                  </a:lnTo>
                  <a:lnTo>
                    <a:pt x="18727" y="26564"/>
                  </a:lnTo>
                  <a:lnTo>
                    <a:pt x="33209" y="10931"/>
                  </a:lnTo>
                  <a:lnTo>
                    <a:pt x="52205" y="1923"/>
                  </a:lnTo>
                  <a:lnTo>
                    <a:pt x="75661" y="0"/>
                  </a:lnTo>
                  <a:lnTo>
                    <a:pt x="95427" y="6357"/>
                  </a:lnTo>
                  <a:lnTo>
                    <a:pt x="105339" y="19797"/>
                  </a:lnTo>
                  <a:lnTo>
                    <a:pt x="109124" y="37245"/>
                  </a:lnTo>
                  <a:lnTo>
                    <a:pt x="110510" y="55625"/>
                  </a:lnTo>
                  <a:lnTo>
                    <a:pt x="117976" y="103727"/>
                  </a:lnTo>
                  <a:lnTo>
                    <a:pt x="133748" y="147343"/>
                  </a:lnTo>
                  <a:lnTo>
                    <a:pt x="159867" y="184534"/>
                  </a:lnTo>
                  <a:lnTo>
                    <a:pt x="198372" y="213358"/>
                  </a:lnTo>
                  <a:lnTo>
                    <a:pt x="251302" y="231876"/>
                  </a:lnTo>
                  <a:lnTo>
                    <a:pt x="271260" y="236608"/>
                  </a:lnTo>
                  <a:lnTo>
                    <a:pt x="291085" y="241974"/>
                  </a:lnTo>
                  <a:lnTo>
                    <a:pt x="310909" y="247333"/>
                  </a:lnTo>
                  <a:lnTo>
                    <a:pt x="330867" y="252044"/>
                  </a:lnTo>
                  <a:lnTo>
                    <a:pt x="359208" y="260157"/>
                  </a:lnTo>
                  <a:lnTo>
                    <a:pt x="375675" y="272651"/>
                  </a:lnTo>
                  <a:lnTo>
                    <a:pt x="382761" y="293644"/>
                  </a:lnTo>
                  <a:lnTo>
                    <a:pt x="382963" y="32725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40258" y="2863850"/>
              <a:ext cx="782955" cy="1758950"/>
            </a:xfrm>
            <a:custGeom>
              <a:avLst/>
              <a:gdLst/>
              <a:ahLst/>
              <a:cxnLst/>
              <a:rect l="l" t="t" r="r" b="b"/>
              <a:pathLst>
                <a:path w="782954" h="1758950">
                  <a:moveTo>
                    <a:pt x="704047" y="327228"/>
                  </a:moveTo>
                  <a:lnTo>
                    <a:pt x="78079" y="327228"/>
                  </a:lnTo>
                  <a:lnTo>
                    <a:pt x="83654" y="329501"/>
                  </a:lnTo>
                  <a:lnTo>
                    <a:pt x="100597" y="383797"/>
                  </a:lnTo>
                  <a:lnTo>
                    <a:pt x="114795" y="428920"/>
                  </a:lnTo>
                  <a:lnTo>
                    <a:pt x="157587" y="564261"/>
                  </a:lnTo>
                  <a:lnTo>
                    <a:pt x="173964" y="616369"/>
                  </a:lnTo>
                  <a:lnTo>
                    <a:pt x="173596" y="623785"/>
                  </a:lnTo>
                  <a:lnTo>
                    <a:pt x="173786" y="631012"/>
                  </a:lnTo>
                  <a:lnTo>
                    <a:pt x="173875" y="666483"/>
                  </a:lnTo>
                  <a:lnTo>
                    <a:pt x="259448" y="666483"/>
                  </a:lnTo>
                  <a:lnTo>
                    <a:pt x="263056" y="680016"/>
                  </a:lnTo>
                  <a:lnTo>
                    <a:pt x="266428" y="693254"/>
                  </a:lnTo>
                  <a:lnTo>
                    <a:pt x="270240" y="706159"/>
                  </a:lnTo>
                  <a:lnTo>
                    <a:pt x="290483" y="747247"/>
                  </a:lnTo>
                  <a:lnTo>
                    <a:pt x="314827" y="781220"/>
                  </a:lnTo>
                  <a:lnTo>
                    <a:pt x="339153" y="796518"/>
                  </a:lnTo>
                  <a:lnTo>
                    <a:pt x="348180" y="801082"/>
                  </a:lnTo>
                  <a:lnTo>
                    <a:pt x="353463" y="806329"/>
                  </a:lnTo>
                  <a:lnTo>
                    <a:pt x="355941" y="812481"/>
                  </a:lnTo>
                  <a:lnTo>
                    <a:pt x="356438" y="818400"/>
                  </a:lnTo>
                  <a:lnTo>
                    <a:pt x="356514" y="869776"/>
                  </a:lnTo>
                  <a:lnTo>
                    <a:pt x="356358" y="1076286"/>
                  </a:lnTo>
                  <a:lnTo>
                    <a:pt x="356285" y="1758950"/>
                  </a:lnTo>
                  <a:lnTo>
                    <a:pt x="427570" y="1758950"/>
                  </a:lnTo>
                  <a:lnTo>
                    <a:pt x="427488" y="1076286"/>
                  </a:lnTo>
                  <a:lnTo>
                    <a:pt x="427364" y="869776"/>
                  </a:lnTo>
                  <a:lnTo>
                    <a:pt x="427316" y="818400"/>
                  </a:lnTo>
                  <a:lnTo>
                    <a:pt x="428160" y="811916"/>
                  </a:lnTo>
                  <a:lnTo>
                    <a:pt x="430872" y="806599"/>
                  </a:lnTo>
                  <a:lnTo>
                    <a:pt x="435700" y="801848"/>
                  </a:lnTo>
                  <a:lnTo>
                    <a:pt x="442887" y="797064"/>
                  </a:lnTo>
                  <a:lnTo>
                    <a:pt x="456567" y="788338"/>
                  </a:lnTo>
                  <a:lnTo>
                    <a:pt x="469311" y="778638"/>
                  </a:lnTo>
                  <a:lnTo>
                    <a:pt x="498300" y="738483"/>
                  </a:lnTo>
                  <a:lnTo>
                    <a:pt x="512910" y="700318"/>
                  </a:lnTo>
                  <a:lnTo>
                    <a:pt x="519912" y="681151"/>
                  </a:lnTo>
                  <a:lnTo>
                    <a:pt x="521639" y="676706"/>
                  </a:lnTo>
                  <a:lnTo>
                    <a:pt x="522223" y="672045"/>
                  </a:lnTo>
                  <a:lnTo>
                    <a:pt x="523595" y="666419"/>
                  </a:lnTo>
                  <a:lnTo>
                    <a:pt x="607199" y="666419"/>
                  </a:lnTo>
                  <a:lnTo>
                    <a:pt x="608469" y="664425"/>
                  </a:lnTo>
                  <a:lnTo>
                    <a:pt x="609447" y="663638"/>
                  </a:lnTo>
                  <a:lnTo>
                    <a:pt x="609384" y="662889"/>
                  </a:lnTo>
                  <a:lnTo>
                    <a:pt x="611114" y="620216"/>
                  </a:lnTo>
                  <a:lnTo>
                    <a:pt x="615669" y="600824"/>
                  </a:lnTo>
                  <a:lnTo>
                    <a:pt x="215303" y="600824"/>
                  </a:lnTo>
                  <a:lnTo>
                    <a:pt x="210667" y="597992"/>
                  </a:lnTo>
                  <a:lnTo>
                    <a:pt x="207924" y="589076"/>
                  </a:lnTo>
                  <a:lnTo>
                    <a:pt x="192761" y="540143"/>
                  </a:lnTo>
                  <a:lnTo>
                    <a:pt x="177357" y="491247"/>
                  </a:lnTo>
                  <a:lnTo>
                    <a:pt x="146303" y="393484"/>
                  </a:lnTo>
                  <a:lnTo>
                    <a:pt x="125869" y="328536"/>
                  </a:lnTo>
                  <a:lnTo>
                    <a:pt x="702402" y="328536"/>
                  </a:lnTo>
                  <a:lnTo>
                    <a:pt x="704047" y="327228"/>
                  </a:lnTo>
                  <a:close/>
                </a:path>
                <a:path w="782954" h="1758950">
                  <a:moveTo>
                    <a:pt x="298480" y="600398"/>
                  </a:moveTo>
                  <a:lnTo>
                    <a:pt x="215303" y="600824"/>
                  </a:lnTo>
                  <a:lnTo>
                    <a:pt x="615669" y="600824"/>
                  </a:lnTo>
                  <a:lnTo>
                    <a:pt x="615747" y="600494"/>
                  </a:lnTo>
                  <a:lnTo>
                    <a:pt x="369633" y="600494"/>
                  </a:lnTo>
                  <a:lnTo>
                    <a:pt x="298480" y="600398"/>
                  </a:lnTo>
                  <a:close/>
                </a:path>
                <a:path w="782954" h="1758950">
                  <a:moveTo>
                    <a:pt x="702402" y="328536"/>
                  </a:moveTo>
                  <a:lnTo>
                    <a:pt x="369633" y="328536"/>
                  </a:lnTo>
                  <a:lnTo>
                    <a:pt x="369633" y="600494"/>
                  </a:lnTo>
                  <a:lnTo>
                    <a:pt x="615747" y="600494"/>
                  </a:lnTo>
                  <a:lnTo>
                    <a:pt x="488900" y="600478"/>
                  </a:lnTo>
                  <a:lnTo>
                    <a:pt x="414146" y="600443"/>
                  </a:lnTo>
                  <a:lnTo>
                    <a:pt x="414146" y="328891"/>
                  </a:lnTo>
                  <a:lnTo>
                    <a:pt x="701955" y="328891"/>
                  </a:lnTo>
                  <a:lnTo>
                    <a:pt x="702402" y="328536"/>
                  </a:lnTo>
                  <a:close/>
                </a:path>
                <a:path w="782954" h="1758950">
                  <a:moveTo>
                    <a:pt x="701955" y="328891"/>
                  </a:moveTo>
                  <a:lnTo>
                    <a:pt x="657859" y="328891"/>
                  </a:lnTo>
                  <a:lnTo>
                    <a:pt x="647658" y="361846"/>
                  </a:lnTo>
                  <a:lnTo>
                    <a:pt x="644334" y="372440"/>
                  </a:lnTo>
                  <a:lnTo>
                    <a:pt x="616722" y="459627"/>
                  </a:lnTo>
                  <a:lnTo>
                    <a:pt x="602865" y="503211"/>
                  </a:lnTo>
                  <a:lnTo>
                    <a:pt x="588929" y="546782"/>
                  </a:lnTo>
                  <a:lnTo>
                    <a:pt x="574878" y="590334"/>
                  </a:lnTo>
                  <a:lnTo>
                    <a:pt x="488900" y="600478"/>
                  </a:lnTo>
                  <a:lnTo>
                    <a:pt x="615751" y="600478"/>
                  </a:lnTo>
                  <a:lnTo>
                    <a:pt x="620923" y="578456"/>
                  </a:lnTo>
                  <a:lnTo>
                    <a:pt x="634678" y="537148"/>
                  </a:lnTo>
                  <a:lnTo>
                    <a:pt x="648246" y="495833"/>
                  </a:lnTo>
                  <a:lnTo>
                    <a:pt x="660036" y="456776"/>
                  </a:lnTo>
                  <a:lnTo>
                    <a:pt x="672339" y="417788"/>
                  </a:lnTo>
                  <a:lnTo>
                    <a:pt x="684759" y="378815"/>
                  </a:lnTo>
                  <a:lnTo>
                    <a:pt x="696899" y="339801"/>
                  </a:lnTo>
                  <a:lnTo>
                    <a:pt x="699655" y="330720"/>
                  </a:lnTo>
                  <a:lnTo>
                    <a:pt x="701955" y="328891"/>
                  </a:lnTo>
                  <a:close/>
                </a:path>
                <a:path w="782954" h="1758950">
                  <a:moveTo>
                    <a:pt x="782765" y="326974"/>
                  </a:moveTo>
                  <a:lnTo>
                    <a:pt x="704367" y="326974"/>
                  </a:lnTo>
                  <a:lnTo>
                    <a:pt x="718324" y="327596"/>
                  </a:lnTo>
                  <a:lnTo>
                    <a:pt x="733801" y="328012"/>
                  </a:lnTo>
                  <a:lnTo>
                    <a:pt x="749553" y="328048"/>
                  </a:lnTo>
                  <a:lnTo>
                    <a:pt x="782764" y="327825"/>
                  </a:lnTo>
                  <a:lnTo>
                    <a:pt x="782765" y="326974"/>
                  </a:lnTo>
                  <a:close/>
                </a:path>
                <a:path w="782954" h="1758950">
                  <a:moveTo>
                    <a:pt x="310533" y="69001"/>
                  </a:moveTo>
                  <a:lnTo>
                    <a:pt x="290610" y="73410"/>
                  </a:lnTo>
                  <a:lnTo>
                    <a:pt x="272626" y="81465"/>
                  </a:lnTo>
                  <a:lnTo>
                    <a:pt x="255473" y="91909"/>
                  </a:lnTo>
                  <a:lnTo>
                    <a:pt x="215539" y="117930"/>
                  </a:lnTo>
                  <a:lnTo>
                    <a:pt x="4559" y="252399"/>
                  </a:lnTo>
                  <a:lnTo>
                    <a:pt x="0" y="258254"/>
                  </a:lnTo>
                  <a:lnTo>
                    <a:pt x="469" y="267284"/>
                  </a:lnTo>
                  <a:lnTo>
                    <a:pt x="948" y="281953"/>
                  </a:lnTo>
                  <a:lnTo>
                    <a:pt x="1009" y="296816"/>
                  </a:lnTo>
                  <a:lnTo>
                    <a:pt x="880" y="312048"/>
                  </a:lnTo>
                  <a:lnTo>
                    <a:pt x="787" y="327825"/>
                  </a:lnTo>
                  <a:lnTo>
                    <a:pt x="33804" y="327991"/>
                  </a:lnTo>
                  <a:lnTo>
                    <a:pt x="49811" y="327959"/>
                  </a:lnTo>
                  <a:lnTo>
                    <a:pt x="65658" y="327634"/>
                  </a:lnTo>
                  <a:lnTo>
                    <a:pt x="78079" y="327228"/>
                  </a:lnTo>
                  <a:lnTo>
                    <a:pt x="704047" y="327228"/>
                  </a:lnTo>
                  <a:lnTo>
                    <a:pt x="704367" y="326974"/>
                  </a:lnTo>
                  <a:lnTo>
                    <a:pt x="782765" y="326974"/>
                  </a:lnTo>
                  <a:lnTo>
                    <a:pt x="782716" y="274414"/>
                  </a:lnTo>
                  <a:lnTo>
                    <a:pt x="782396" y="258254"/>
                  </a:lnTo>
                  <a:lnTo>
                    <a:pt x="782281" y="254342"/>
                  </a:lnTo>
                  <a:lnTo>
                    <a:pt x="777189" y="251459"/>
                  </a:lnTo>
                  <a:lnTo>
                    <a:pt x="496404" y="72377"/>
                  </a:lnTo>
                  <a:lnTo>
                    <a:pt x="487311" y="70650"/>
                  </a:lnTo>
                  <a:lnTo>
                    <a:pt x="479488" y="69926"/>
                  </a:lnTo>
                  <a:lnTo>
                    <a:pt x="475508" y="69697"/>
                  </a:lnTo>
                  <a:lnTo>
                    <a:pt x="334975" y="69697"/>
                  </a:lnTo>
                  <a:lnTo>
                    <a:pt x="333501" y="69494"/>
                  </a:lnTo>
                  <a:lnTo>
                    <a:pt x="310533" y="69001"/>
                  </a:lnTo>
                  <a:close/>
                </a:path>
                <a:path w="782954" h="1758950">
                  <a:moveTo>
                    <a:pt x="392785" y="0"/>
                  </a:moveTo>
                  <a:lnTo>
                    <a:pt x="354472" y="9418"/>
                  </a:lnTo>
                  <a:lnTo>
                    <a:pt x="340220" y="67843"/>
                  </a:lnTo>
                  <a:lnTo>
                    <a:pt x="336778" y="68732"/>
                  </a:lnTo>
                  <a:lnTo>
                    <a:pt x="334975" y="69697"/>
                  </a:lnTo>
                  <a:lnTo>
                    <a:pt x="475508" y="69697"/>
                  </a:lnTo>
                  <a:lnTo>
                    <a:pt x="475065" y="69672"/>
                  </a:lnTo>
                  <a:lnTo>
                    <a:pt x="443636" y="69672"/>
                  </a:lnTo>
                  <a:lnTo>
                    <a:pt x="443598" y="36322"/>
                  </a:lnTo>
                  <a:lnTo>
                    <a:pt x="439918" y="21120"/>
                  </a:lnTo>
                  <a:lnTo>
                    <a:pt x="429855" y="9750"/>
                  </a:lnTo>
                  <a:lnTo>
                    <a:pt x="413960" y="2585"/>
                  </a:lnTo>
                  <a:lnTo>
                    <a:pt x="392785" y="0"/>
                  </a:lnTo>
                  <a:close/>
                </a:path>
                <a:path w="782954" h="1758950">
                  <a:moveTo>
                    <a:pt x="462805" y="69418"/>
                  </a:moveTo>
                  <a:lnTo>
                    <a:pt x="443636" y="69672"/>
                  </a:lnTo>
                  <a:lnTo>
                    <a:pt x="475065" y="69672"/>
                  </a:lnTo>
                  <a:lnTo>
                    <a:pt x="471334" y="69457"/>
                  </a:lnTo>
                  <a:lnTo>
                    <a:pt x="462805" y="694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140258" y="2863850"/>
              <a:ext cx="782955" cy="1758950"/>
            </a:xfrm>
            <a:custGeom>
              <a:avLst/>
              <a:gdLst/>
              <a:ahLst/>
              <a:cxnLst/>
              <a:rect l="l" t="t" r="r" b="b"/>
              <a:pathLst>
                <a:path w="782954" h="1758950">
                  <a:moveTo>
                    <a:pt x="356285" y="1758950"/>
                  </a:moveTo>
                  <a:lnTo>
                    <a:pt x="427570" y="1758950"/>
                  </a:lnTo>
                  <a:lnTo>
                    <a:pt x="427570" y="1743176"/>
                  </a:lnTo>
                  <a:lnTo>
                    <a:pt x="427571" y="1691798"/>
                  </a:lnTo>
                  <a:lnTo>
                    <a:pt x="427572" y="1640421"/>
                  </a:lnTo>
                  <a:lnTo>
                    <a:pt x="427573" y="1589044"/>
                  </a:lnTo>
                  <a:lnTo>
                    <a:pt x="427573" y="1537666"/>
                  </a:lnTo>
                  <a:lnTo>
                    <a:pt x="427573" y="1486290"/>
                  </a:lnTo>
                  <a:lnTo>
                    <a:pt x="427572" y="1434913"/>
                  </a:lnTo>
                  <a:lnTo>
                    <a:pt x="427570" y="1383536"/>
                  </a:lnTo>
                  <a:lnTo>
                    <a:pt x="427565" y="1332160"/>
                  </a:lnTo>
                  <a:lnTo>
                    <a:pt x="427558" y="1280783"/>
                  </a:lnTo>
                  <a:lnTo>
                    <a:pt x="427548" y="1229407"/>
                  </a:lnTo>
                  <a:lnTo>
                    <a:pt x="427535" y="1178031"/>
                  </a:lnTo>
                  <a:lnTo>
                    <a:pt x="427518" y="1126655"/>
                  </a:lnTo>
                  <a:lnTo>
                    <a:pt x="427497" y="1075279"/>
                  </a:lnTo>
                  <a:lnTo>
                    <a:pt x="427471" y="1023903"/>
                  </a:lnTo>
                  <a:lnTo>
                    <a:pt x="427441" y="972527"/>
                  </a:lnTo>
                  <a:lnTo>
                    <a:pt x="427405" y="921152"/>
                  </a:lnTo>
                  <a:lnTo>
                    <a:pt x="427364" y="869776"/>
                  </a:lnTo>
                  <a:lnTo>
                    <a:pt x="427316" y="818400"/>
                  </a:lnTo>
                  <a:lnTo>
                    <a:pt x="428160" y="811916"/>
                  </a:lnTo>
                  <a:lnTo>
                    <a:pt x="430872" y="806599"/>
                  </a:lnTo>
                  <a:lnTo>
                    <a:pt x="435700" y="801848"/>
                  </a:lnTo>
                  <a:lnTo>
                    <a:pt x="442887" y="797064"/>
                  </a:lnTo>
                  <a:lnTo>
                    <a:pt x="456567" y="788338"/>
                  </a:lnTo>
                  <a:lnTo>
                    <a:pt x="469311" y="778638"/>
                  </a:lnTo>
                  <a:lnTo>
                    <a:pt x="498300" y="738483"/>
                  </a:lnTo>
                  <a:lnTo>
                    <a:pt x="512910" y="700318"/>
                  </a:lnTo>
                  <a:lnTo>
                    <a:pt x="519912" y="681151"/>
                  </a:lnTo>
                  <a:lnTo>
                    <a:pt x="521639" y="676706"/>
                  </a:lnTo>
                  <a:lnTo>
                    <a:pt x="522223" y="672045"/>
                  </a:lnTo>
                  <a:lnTo>
                    <a:pt x="523595" y="666419"/>
                  </a:lnTo>
                  <a:lnTo>
                    <a:pt x="607199" y="666419"/>
                  </a:lnTo>
                  <a:lnTo>
                    <a:pt x="608469" y="664425"/>
                  </a:lnTo>
                  <a:lnTo>
                    <a:pt x="609447" y="663638"/>
                  </a:lnTo>
                  <a:lnTo>
                    <a:pt x="609384" y="662889"/>
                  </a:lnTo>
                  <a:lnTo>
                    <a:pt x="611114" y="620216"/>
                  </a:lnTo>
                  <a:lnTo>
                    <a:pt x="620923" y="578456"/>
                  </a:lnTo>
                  <a:lnTo>
                    <a:pt x="634678" y="537148"/>
                  </a:lnTo>
                  <a:lnTo>
                    <a:pt x="648246" y="495833"/>
                  </a:lnTo>
                  <a:lnTo>
                    <a:pt x="660036" y="456776"/>
                  </a:lnTo>
                  <a:lnTo>
                    <a:pt x="672339" y="417788"/>
                  </a:lnTo>
                  <a:lnTo>
                    <a:pt x="684759" y="378815"/>
                  </a:lnTo>
                  <a:lnTo>
                    <a:pt x="696899" y="339801"/>
                  </a:lnTo>
                  <a:lnTo>
                    <a:pt x="699655" y="330720"/>
                  </a:lnTo>
                  <a:lnTo>
                    <a:pt x="704367" y="326974"/>
                  </a:lnTo>
                  <a:lnTo>
                    <a:pt x="718324" y="327596"/>
                  </a:lnTo>
                  <a:lnTo>
                    <a:pt x="733801" y="328012"/>
                  </a:lnTo>
                  <a:lnTo>
                    <a:pt x="749553" y="328048"/>
                  </a:lnTo>
                  <a:lnTo>
                    <a:pt x="765802" y="327916"/>
                  </a:lnTo>
                  <a:lnTo>
                    <a:pt x="782764" y="327825"/>
                  </a:lnTo>
                  <a:lnTo>
                    <a:pt x="782797" y="309739"/>
                  </a:lnTo>
                  <a:lnTo>
                    <a:pt x="782820" y="291969"/>
                  </a:lnTo>
                  <a:lnTo>
                    <a:pt x="782716" y="274414"/>
                  </a:lnTo>
                  <a:lnTo>
                    <a:pt x="782370" y="256971"/>
                  </a:lnTo>
                  <a:lnTo>
                    <a:pt x="782281" y="254342"/>
                  </a:lnTo>
                  <a:lnTo>
                    <a:pt x="777189" y="251459"/>
                  </a:lnTo>
                  <a:lnTo>
                    <a:pt x="773709" y="249237"/>
                  </a:lnTo>
                  <a:lnTo>
                    <a:pt x="728496" y="220295"/>
                  </a:lnTo>
                  <a:lnTo>
                    <a:pt x="683272" y="191363"/>
                  </a:lnTo>
                  <a:lnTo>
                    <a:pt x="638024" y="162450"/>
                  </a:lnTo>
                  <a:lnTo>
                    <a:pt x="592739" y="133565"/>
                  </a:lnTo>
                  <a:lnTo>
                    <a:pt x="547403" y="104719"/>
                  </a:lnTo>
                  <a:lnTo>
                    <a:pt x="502005" y="75920"/>
                  </a:lnTo>
                  <a:lnTo>
                    <a:pt x="462805" y="69418"/>
                  </a:lnTo>
                  <a:lnTo>
                    <a:pt x="453654" y="69569"/>
                  </a:lnTo>
                  <a:lnTo>
                    <a:pt x="443636" y="69672"/>
                  </a:lnTo>
                  <a:lnTo>
                    <a:pt x="443659" y="61098"/>
                  </a:lnTo>
                  <a:lnTo>
                    <a:pt x="443693" y="52725"/>
                  </a:lnTo>
                  <a:lnTo>
                    <a:pt x="443689" y="44488"/>
                  </a:lnTo>
                  <a:lnTo>
                    <a:pt x="413960" y="2585"/>
                  </a:lnTo>
                  <a:lnTo>
                    <a:pt x="392785" y="0"/>
                  </a:lnTo>
                  <a:lnTo>
                    <a:pt x="370894" y="2329"/>
                  </a:lnTo>
                  <a:lnTo>
                    <a:pt x="340258" y="36410"/>
                  </a:lnTo>
                  <a:lnTo>
                    <a:pt x="340163" y="52217"/>
                  </a:lnTo>
                  <a:lnTo>
                    <a:pt x="340197" y="60065"/>
                  </a:lnTo>
                  <a:lnTo>
                    <a:pt x="340220" y="67843"/>
                  </a:lnTo>
                  <a:lnTo>
                    <a:pt x="336778" y="68732"/>
                  </a:lnTo>
                  <a:lnTo>
                    <a:pt x="334975" y="69697"/>
                  </a:lnTo>
                  <a:lnTo>
                    <a:pt x="333501" y="69494"/>
                  </a:lnTo>
                  <a:lnTo>
                    <a:pt x="290610" y="73410"/>
                  </a:lnTo>
                  <a:lnTo>
                    <a:pt x="255473" y="91909"/>
                  </a:lnTo>
                  <a:lnTo>
                    <a:pt x="215539" y="117930"/>
                  </a:lnTo>
                  <a:lnTo>
                    <a:pt x="175410" y="143804"/>
                  </a:lnTo>
                  <a:lnTo>
                    <a:pt x="135131" y="169565"/>
                  </a:lnTo>
                  <a:lnTo>
                    <a:pt x="94748" y="195247"/>
                  </a:lnTo>
                  <a:lnTo>
                    <a:pt x="54308" y="220883"/>
                  </a:lnTo>
                  <a:lnTo>
                    <a:pt x="13855" y="246506"/>
                  </a:lnTo>
                  <a:lnTo>
                    <a:pt x="4559" y="252399"/>
                  </a:lnTo>
                  <a:lnTo>
                    <a:pt x="0" y="258254"/>
                  </a:lnTo>
                  <a:lnTo>
                    <a:pt x="469" y="267284"/>
                  </a:lnTo>
                  <a:lnTo>
                    <a:pt x="948" y="281953"/>
                  </a:lnTo>
                  <a:lnTo>
                    <a:pt x="1009" y="296816"/>
                  </a:lnTo>
                  <a:lnTo>
                    <a:pt x="880" y="312048"/>
                  </a:lnTo>
                  <a:lnTo>
                    <a:pt x="787" y="327825"/>
                  </a:lnTo>
                  <a:lnTo>
                    <a:pt x="17506" y="327893"/>
                  </a:lnTo>
                  <a:lnTo>
                    <a:pt x="33804" y="327991"/>
                  </a:lnTo>
                  <a:lnTo>
                    <a:pt x="49811" y="327959"/>
                  </a:lnTo>
                  <a:lnTo>
                    <a:pt x="65658" y="327634"/>
                  </a:lnTo>
                  <a:lnTo>
                    <a:pt x="78079" y="327228"/>
                  </a:lnTo>
                  <a:lnTo>
                    <a:pt x="83654" y="329501"/>
                  </a:lnTo>
                  <a:lnTo>
                    <a:pt x="100597" y="383797"/>
                  </a:lnTo>
                  <a:lnTo>
                    <a:pt x="114795" y="428920"/>
                  </a:lnTo>
                  <a:lnTo>
                    <a:pt x="129054" y="474035"/>
                  </a:lnTo>
                  <a:lnTo>
                    <a:pt x="143331" y="519146"/>
                  </a:lnTo>
                  <a:lnTo>
                    <a:pt x="157587" y="564261"/>
                  </a:lnTo>
                  <a:lnTo>
                    <a:pt x="171780" y="609384"/>
                  </a:lnTo>
                  <a:lnTo>
                    <a:pt x="173964" y="616369"/>
                  </a:lnTo>
                  <a:lnTo>
                    <a:pt x="173596" y="623785"/>
                  </a:lnTo>
                  <a:lnTo>
                    <a:pt x="173786" y="631012"/>
                  </a:lnTo>
                  <a:lnTo>
                    <a:pt x="173934" y="639596"/>
                  </a:lnTo>
                  <a:lnTo>
                    <a:pt x="173950" y="648295"/>
                  </a:lnTo>
                  <a:lnTo>
                    <a:pt x="173906" y="657220"/>
                  </a:lnTo>
                  <a:lnTo>
                    <a:pt x="173875" y="666483"/>
                  </a:lnTo>
                  <a:lnTo>
                    <a:pt x="259448" y="666483"/>
                  </a:lnTo>
                  <a:lnTo>
                    <a:pt x="263056" y="680016"/>
                  </a:lnTo>
                  <a:lnTo>
                    <a:pt x="266428" y="693254"/>
                  </a:lnTo>
                  <a:lnTo>
                    <a:pt x="270240" y="706159"/>
                  </a:lnTo>
                  <a:lnTo>
                    <a:pt x="290483" y="747247"/>
                  </a:lnTo>
                  <a:lnTo>
                    <a:pt x="314827" y="781220"/>
                  </a:lnTo>
                  <a:lnTo>
                    <a:pt x="339153" y="796518"/>
                  </a:lnTo>
                  <a:lnTo>
                    <a:pt x="348180" y="801082"/>
                  </a:lnTo>
                  <a:lnTo>
                    <a:pt x="353463" y="806329"/>
                  </a:lnTo>
                  <a:lnTo>
                    <a:pt x="355941" y="812481"/>
                  </a:lnTo>
                  <a:lnTo>
                    <a:pt x="356552" y="819759"/>
                  </a:lnTo>
                  <a:lnTo>
                    <a:pt x="356501" y="871065"/>
                  </a:lnTo>
                  <a:lnTo>
                    <a:pt x="356456" y="922370"/>
                  </a:lnTo>
                  <a:lnTo>
                    <a:pt x="356418" y="973676"/>
                  </a:lnTo>
                  <a:lnTo>
                    <a:pt x="356385" y="1024981"/>
                  </a:lnTo>
                  <a:lnTo>
                    <a:pt x="356358" y="1076286"/>
                  </a:lnTo>
                  <a:lnTo>
                    <a:pt x="356336" y="1127591"/>
                  </a:lnTo>
                  <a:lnTo>
                    <a:pt x="356319" y="1178896"/>
                  </a:lnTo>
                  <a:lnTo>
                    <a:pt x="356305" y="1230201"/>
                  </a:lnTo>
                  <a:lnTo>
                    <a:pt x="356295" y="1281506"/>
                  </a:lnTo>
                  <a:lnTo>
                    <a:pt x="356288" y="1332811"/>
                  </a:lnTo>
                  <a:lnTo>
                    <a:pt x="356283" y="1384115"/>
                  </a:lnTo>
                  <a:lnTo>
                    <a:pt x="356281" y="1435420"/>
                  </a:lnTo>
                  <a:lnTo>
                    <a:pt x="356280" y="1486725"/>
                  </a:lnTo>
                  <a:lnTo>
                    <a:pt x="356281" y="1538030"/>
                  </a:lnTo>
                  <a:lnTo>
                    <a:pt x="356282" y="1589336"/>
                  </a:lnTo>
                  <a:lnTo>
                    <a:pt x="356284" y="1640641"/>
                  </a:lnTo>
                  <a:lnTo>
                    <a:pt x="356285" y="1691947"/>
                  </a:lnTo>
                  <a:lnTo>
                    <a:pt x="356285" y="1743252"/>
                  </a:lnTo>
                  <a:lnTo>
                    <a:pt x="356285" y="1758950"/>
                  </a:lnTo>
                  <a:close/>
                </a:path>
                <a:path w="782954" h="1758950">
                  <a:moveTo>
                    <a:pt x="414146" y="600443"/>
                  </a:moveTo>
                  <a:lnTo>
                    <a:pt x="414146" y="328891"/>
                  </a:lnTo>
                  <a:lnTo>
                    <a:pt x="657859" y="328891"/>
                  </a:lnTo>
                  <a:lnTo>
                    <a:pt x="654364" y="340186"/>
                  </a:lnTo>
                  <a:lnTo>
                    <a:pt x="650982" y="351132"/>
                  </a:lnTo>
                  <a:lnTo>
                    <a:pt x="630533" y="416034"/>
                  </a:lnTo>
                  <a:lnTo>
                    <a:pt x="616722" y="459627"/>
                  </a:lnTo>
                  <a:lnTo>
                    <a:pt x="602865" y="503211"/>
                  </a:lnTo>
                  <a:lnTo>
                    <a:pt x="588929" y="546782"/>
                  </a:lnTo>
                  <a:lnTo>
                    <a:pt x="574878" y="590334"/>
                  </a:lnTo>
                  <a:lnTo>
                    <a:pt x="525902" y="600357"/>
                  </a:lnTo>
                  <a:lnTo>
                    <a:pt x="488900" y="600478"/>
                  </a:lnTo>
                  <a:lnTo>
                    <a:pt x="451682" y="600470"/>
                  </a:lnTo>
                  <a:lnTo>
                    <a:pt x="414146" y="600443"/>
                  </a:lnTo>
                  <a:close/>
                </a:path>
                <a:path w="782954" h="1758950">
                  <a:moveTo>
                    <a:pt x="369633" y="328536"/>
                  </a:moveTo>
                  <a:lnTo>
                    <a:pt x="369633" y="600494"/>
                  </a:lnTo>
                  <a:lnTo>
                    <a:pt x="333894" y="600452"/>
                  </a:lnTo>
                  <a:lnTo>
                    <a:pt x="298480" y="600398"/>
                  </a:lnTo>
                  <a:lnTo>
                    <a:pt x="263282" y="600440"/>
                  </a:lnTo>
                  <a:lnTo>
                    <a:pt x="228193" y="600684"/>
                  </a:lnTo>
                  <a:lnTo>
                    <a:pt x="215303" y="600824"/>
                  </a:lnTo>
                  <a:lnTo>
                    <a:pt x="210667" y="597992"/>
                  </a:lnTo>
                  <a:lnTo>
                    <a:pt x="192761" y="540143"/>
                  </a:lnTo>
                  <a:lnTo>
                    <a:pt x="177357" y="491247"/>
                  </a:lnTo>
                  <a:lnTo>
                    <a:pt x="161831" y="442367"/>
                  </a:lnTo>
                  <a:lnTo>
                    <a:pt x="146303" y="393484"/>
                  </a:lnTo>
                  <a:lnTo>
                    <a:pt x="141235" y="377429"/>
                  </a:lnTo>
                  <a:lnTo>
                    <a:pt x="136163" y="361300"/>
                  </a:lnTo>
                  <a:lnTo>
                    <a:pt x="131052" y="345026"/>
                  </a:lnTo>
                  <a:lnTo>
                    <a:pt x="125869" y="328536"/>
                  </a:lnTo>
                  <a:lnTo>
                    <a:pt x="369633" y="328536"/>
                  </a:lnTo>
                  <a:close/>
                </a:path>
              </a:pathLst>
            </a:custGeom>
            <a:ln w="12700">
              <a:solidFill>
                <a:srgbClr val="0102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69475" y="3194279"/>
              <a:ext cx="525780" cy="264160"/>
            </a:xfrm>
            <a:custGeom>
              <a:avLst/>
              <a:gdLst/>
              <a:ahLst/>
              <a:cxnLst/>
              <a:rect l="l" t="t" r="r" b="b"/>
              <a:pathLst>
                <a:path w="525779" h="264160">
                  <a:moveTo>
                    <a:pt x="284670" y="263347"/>
                  </a:moveTo>
                  <a:lnTo>
                    <a:pt x="321732" y="263374"/>
                  </a:lnTo>
                  <a:lnTo>
                    <a:pt x="358482" y="263385"/>
                  </a:lnTo>
                  <a:lnTo>
                    <a:pt x="395023" y="263272"/>
                  </a:lnTo>
                  <a:lnTo>
                    <a:pt x="435648" y="262864"/>
                  </a:lnTo>
                  <a:lnTo>
                    <a:pt x="460709" y="200826"/>
                  </a:lnTo>
                  <a:lnTo>
                    <a:pt x="477874" y="148070"/>
                  </a:lnTo>
                  <a:lnTo>
                    <a:pt x="494940" y="95298"/>
                  </a:lnTo>
                  <a:lnTo>
                    <a:pt x="511975" y="42519"/>
                  </a:lnTo>
                  <a:lnTo>
                    <a:pt x="521879" y="11281"/>
                  </a:lnTo>
                  <a:lnTo>
                    <a:pt x="525335" y="342"/>
                  </a:lnTo>
                  <a:lnTo>
                    <a:pt x="284670" y="342"/>
                  </a:lnTo>
                  <a:lnTo>
                    <a:pt x="284670" y="263347"/>
                  </a:lnTo>
                  <a:close/>
                </a:path>
                <a:path w="525779" h="264160">
                  <a:moveTo>
                    <a:pt x="240703" y="0"/>
                  </a:moveTo>
                  <a:lnTo>
                    <a:pt x="0" y="0"/>
                  </a:lnTo>
                  <a:lnTo>
                    <a:pt x="5115" y="15970"/>
                  </a:lnTo>
                  <a:lnTo>
                    <a:pt x="10161" y="31732"/>
                  </a:lnTo>
                  <a:lnTo>
                    <a:pt x="15171" y="47354"/>
                  </a:lnTo>
                  <a:lnTo>
                    <a:pt x="20180" y="62903"/>
                  </a:lnTo>
                  <a:lnTo>
                    <a:pt x="35509" y="110245"/>
                  </a:lnTo>
                  <a:lnTo>
                    <a:pt x="50841" y="157586"/>
                  </a:lnTo>
                  <a:lnTo>
                    <a:pt x="66053" y="204944"/>
                  </a:lnTo>
                  <a:lnTo>
                    <a:pt x="81025" y="252336"/>
                  </a:lnTo>
                  <a:lnTo>
                    <a:pt x="83731" y="260972"/>
                  </a:lnTo>
                  <a:lnTo>
                    <a:pt x="88315" y="263728"/>
                  </a:lnTo>
                  <a:lnTo>
                    <a:pt x="101053" y="263588"/>
                  </a:lnTo>
                  <a:lnTo>
                    <a:pt x="135697" y="263349"/>
                  </a:lnTo>
                  <a:lnTo>
                    <a:pt x="170449" y="263307"/>
                  </a:lnTo>
                  <a:lnTo>
                    <a:pt x="205416" y="263358"/>
                  </a:lnTo>
                  <a:lnTo>
                    <a:pt x="240703" y="263397"/>
                  </a:lnTo>
                  <a:lnTo>
                    <a:pt x="240703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525" y="541781"/>
              <a:ext cx="1322832" cy="1322832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62000" y="524255"/>
              <a:ext cx="1181100" cy="1181100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01100" y="6600138"/>
              <a:ext cx="1006221" cy="1070660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915855" y="4861911"/>
            <a:ext cx="168910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#,</a:t>
            </a:r>
            <a:r>
              <a:rPr sz="2100" b="1" spc="-4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time,</a:t>
            </a:r>
            <a:r>
              <a:rPr sz="2100" b="1" spc="-4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and </a:t>
            </a:r>
            <a:r>
              <a:rPr sz="2100" b="1" spc="-58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10" dirty="0">
                <a:solidFill>
                  <a:srgbClr val="FFFFFF"/>
                </a:solidFill>
                <a:latin typeface="Montserrat"/>
                <a:cs typeface="Montserrat"/>
              </a:rPr>
              <a:t>type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of </a:t>
            </a:r>
            <a:r>
              <a:rPr sz="2100" b="1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15" dirty="0">
                <a:solidFill>
                  <a:srgbClr val="FFFFFF"/>
                </a:solidFill>
                <a:latin typeface="Montserrat"/>
                <a:cs typeface="Montserrat"/>
              </a:rPr>
              <a:t>overdose</a:t>
            </a:r>
            <a:endParaRPr sz="2100">
              <a:latin typeface="Montserrat"/>
              <a:cs typeface="Montserra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825694" y="4880847"/>
            <a:ext cx="1672589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b="1" spc="5" dirty="0">
                <a:solidFill>
                  <a:srgbClr val="FFFFFF"/>
                </a:solidFill>
                <a:latin typeface="Montserrat"/>
                <a:cs typeface="Montserrat"/>
              </a:rPr>
              <a:t>health </a:t>
            </a:r>
            <a:r>
              <a:rPr sz="2100" b="1" spc="1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ontserrat"/>
                <a:cs typeface="Montserrat"/>
              </a:rPr>
              <a:t>insurance</a:t>
            </a:r>
            <a:r>
              <a:rPr sz="2100" b="1" spc="-7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&amp; </a:t>
            </a:r>
            <a:r>
              <a:rPr sz="2100" b="1" spc="-58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ontserrat"/>
                <a:cs typeface="Montserrat"/>
              </a:rPr>
              <a:t>clinics</a:t>
            </a:r>
            <a:endParaRPr sz="2100">
              <a:latin typeface="Montserrat"/>
              <a:cs typeface="Montserra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322806" y="4880847"/>
            <a:ext cx="172466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age,</a:t>
            </a:r>
            <a:endParaRPr sz="2100">
              <a:latin typeface="Montserrat"/>
              <a:cs typeface="Montserrat"/>
            </a:endParaRPr>
          </a:p>
          <a:p>
            <a:pPr marL="12700" marR="5080">
              <a:lnSpc>
                <a:spcPct val="100000"/>
              </a:lnSpc>
            </a:pPr>
            <a:r>
              <a:rPr sz="2100" b="1" spc="-10" dirty="0">
                <a:solidFill>
                  <a:srgbClr val="FFFFFF"/>
                </a:solidFill>
                <a:latin typeface="Montserrat"/>
                <a:cs typeface="Montserrat"/>
              </a:rPr>
              <a:t>sex, </a:t>
            </a:r>
            <a:r>
              <a:rPr sz="2100" b="1" spc="-5" dirty="0">
                <a:solidFill>
                  <a:srgbClr val="FFFFFF"/>
                </a:solidFill>
                <a:latin typeface="Montserrat"/>
                <a:cs typeface="Montserrat"/>
              </a:rPr>
              <a:t>race,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 uns</a:t>
            </a:r>
            <a:r>
              <a:rPr sz="2100" b="1" spc="10" dirty="0">
                <a:solidFill>
                  <a:srgbClr val="FFFFFF"/>
                </a:solidFill>
                <a:latin typeface="Montserrat"/>
                <a:cs typeface="Montserrat"/>
              </a:rPr>
              <a:t>h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e</a:t>
            </a:r>
            <a:r>
              <a:rPr sz="2100" b="1" spc="80" dirty="0">
                <a:solidFill>
                  <a:srgbClr val="FFFFFF"/>
                </a:solidFill>
                <a:latin typeface="Montserrat"/>
                <a:cs typeface="Montserrat"/>
              </a:rPr>
              <a:t>l</a:t>
            </a:r>
            <a:r>
              <a:rPr sz="2100" b="1" spc="-40" dirty="0">
                <a:solidFill>
                  <a:srgbClr val="FFFFFF"/>
                </a:solidFill>
                <a:latin typeface="Montserrat"/>
                <a:cs typeface="Montserrat"/>
              </a:rPr>
              <a:t>t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e</a:t>
            </a:r>
            <a:r>
              <a:rPr sz="2100" b="1" spc="-20" dirty="0">
                <a:solidFill>
                  <a:srgbClr val="FFFFFF"/>
                </a:solidFill>
                <a:latin typeface="Montserrat"/>
                <a:cs typeface="Montserrat"/>
              </a:rPr>
              <a:t>r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ed  individuals</a:t>
            </a:r>
            <a:endParaRPr sz="2100">
              <a:latin typeface="Montserrat"/>
              <a:cs typeface="Montserra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11916" y="4880847"/>
            <a:ext cx="1734820" cy="1625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lightposts, </a:t>
            </a:r>
            <a:r>
              <a:rPr sz="2100" b="1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benches, </a:t>
            </a:r>
            <a:r>
              <a:rPr sz="2100" b="1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ontserrat"/>
                <a:cs typeface="Montserrat"/>
              </a:rPr>
              <a:t>trash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bins, </a:t>
            </a:r>
            <a:r>
              <a:rPr sz="2100" b="1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dirty="0">
                <a:solidFill>
                  <a:srgbClr val="FFFFFF"/>
                </a:solidFill>
                <a:latin typeface="Montserrat"/>
                <a:cs typeface="Montserrat"/>
              </a:rPr>
              <a:t>signage, </a:t>
            </a:r>
            <a:r>
              <a:rPr sz="2100" b="1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ontserrat"/>
                <a:cs typeface="Montserrat"/>
              </a:rPr>
              <a:t>green</a:t>
            </a:r>
            <a:r>
              <a:rPr sz="2100" b="1" spc="-9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2100" b="1" spc="-5" dirty="0">
                <a:solidFill>
                  <a:srgbClr val="FFFFFF"/>
                </a:solidFill>
                <a:latin typeface="Montserrat"/>
                <a:cs typeface="Montserrat"/>
              </a:rPr>
              <a:t>space</a:t>
            </a:r>
            <a:endParaRPr sz="2100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75"/>
    </mc:Choice>
    <mc:Fallback>
      <p:transition spd="slow" advTm="2087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8242"/>
            <a:ext cx="10045700" cy="7758430"/>
          </a:xfrm>
          <a:custGeom>
            <a:avLst/>
            <a:gdLst/>
            <a:ahLst/>
            <a:cxnLst/>
            <a:rect l="l" t="t" r="r" b="b"/>
            <a:pathLst>
              <a:path w="10045700" h="7758430">
                <a:moveTo>
                  <a:pt x="10045687" y="0"/>
                </a:moveTo>
                <a:lnTo>
                  <a:pt x="0" y="0"/>
                </a:lnTo>
                <a:lnTo>
                  <a:pt x="0" y="7757807"/>
                </a:lnTo>
                <a:lnTo>
                  <a:pt x="10045687" y="7757807"/>
                </a:lnTo>
                <a:lnTo>
                  <a:pt x="10045687" y="0"/>
                </a:lnTo>
                <a:close/>
              </a:path>
            </a:pathLst>
          </a:custGeom>
          <a:solidFill>
            <a:srgbClr val="BFB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50" y="8242"/>
            <a:ext cx="10045700" cy="7758430"/>
          </a:xfrm>
          <a:custGeom>
            <a:avLst/>
            <a:gdLst/>
            <a:ahLst/>
            <a:cxnLst/>
            <a:rect l="l" t="t" r="r" b="b"/>
            <a:pathLst>
              <a:path w="10045700" h="7758430">
                <a:moveTo>
                  <a:pt x="0" y="7757807"/>
                </a:moveTo>
                <a:lnTo>
                  <a:pt x="10045700" y="7757807"/>
                </a:lnTo>
                <a:lnTo>
                  <a:pt x="10045700" y="0"/>
                </a:lnTo>
                <a:lnTo>
                  <a:pt x="0" y="0"/>
                </a:lnTo>
                <a:lnTo>
                  <a:pt x="0" y="7757807"/>
                </a:lnTo>
                <a:close/>
              </a:path>
            </a:pathLst>
          </a:custGeom>
          <a:ln w="12700">
            <a:solidFill>
              <a:srgbClr val="BE959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2198" y="1944105"/>
            <a:ext cx="41249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1625" algn="l"/>
              </a:tabLst>
            </a:pPr>
            <a:r>
              <a:rPr sz="6000" b="1" i="0" dirty="0">
                <a:latin typeface="Montserrat"/>
                <a:cs typeface="Montserrat"/>
              </a:rPr>
              <a:t>t</a:t>
            </a:r>
            <a:r>
              <a:rPr sz="6000" b="1" i="0" spc="35" dirty="0">
                <a:latin typeface="Montserrat"/>
                <a:cs typeface="Montserrat"/>
              </a:rPr>
              <a:t>h</a:t>
            </a:r>
            <a:r>
              <a:rPr sz="6000" b="1" i="0" dirty="0">
                <a:latin typeface="Montserrat"/>
                <a:cs typeface="Montserrat"/>
              </a:rPr>
              <a:t>e	</a:t>
            </a:r>
            <a:r>
              <a:rPr sz="6000" b="1" i="0" spc="35" dirty="0">
                <a:latin typeface="Montserrat"/>
                <a:cs typeface="Montserrat"/>
              </a:rPr>
              <a:t>m</a:t>
            </a:r>
            <a:r>
              <a:rPr sz="6000" b="1" i="0" dirty="0">
                <a:latin typeface="Montserrat"/>
                <a:cs typeface="Montserrat"/>
              </a:rPr>
              <a:t>odel</a:t>
            </a:r>
            <a:endParaRPr sz="6000">
              <a:latin typeface="Montserrat"/>
              <a:cs typeface="Montserra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6750" y="524255"/>
            <a:ext cx="9026525" cy="7165975"/>
            <a:chOff x="666750" y="524255"/>
            <a:chExt cx="9026525" cy="716597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4275" y="541781"/>
              <a:ext cx="1322832" cy="132283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" y="524255"/>
              <a:ext cx="1181100" cy="11811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6800" y="6619188"/>
              <a:ext cx="1006221" cy="107066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4893" y="3407930"/>
              <a:ext cx="8481288" cy="27051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9"/>
    </mc:Choice>
    <mc:Fallback>
      <p:transition spd="slow" advTm="1669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3282" y="1382458"/>
            <a:ext cx="8850591" cy="532083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2150" y="632230"/>
            <a:ext cx="5235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1420" algn="l"/>
                <a:tab pos="2741295" algn="l"/>
              </a:tabLst>
            </a:pP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t</a:t>
            </a:r>
            <a:r>
              <a:rPr i="0" spc="5" dirty="0">
                <a:solidFill>
                  <a:srgbClr val="36A199"/>
                </a:solidFill>
                <a:latin typeface="Montserrat"/>
                <a:cs typeface="Montserrat"/>
              </a:rPr>
              <a:t>h</a:t>
            </a: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e	data	</a:t>
            </a:r>
            <a:r>
              <a:rPr i="0" spc="-45" dirty="0">
                <a:solidFill>
                  <a:srgbClr val="36A199"/>
                </a:solidFill>
                <a:latin typeface="Montserrat"/>
                <a:cs typeface="Montserrat"/>
              </a:rPr>
              <a:t>f</a:t>
            </a:r>
            <a:r>
              <a:rPr i="0" spc="-75" dirty="0">
                <a:solidFill>
                  <a:srgbClr val="36A199"/>
                </a:solidFill>
                <a:latin typeface="Montserrat"/>
                <a:cs typeface="Montserrat"/>
              </a:rPr>
              <a:t>e</a:t>
            </a: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atu</a:t>
            </a:r>
            <a:r>
              <a:rPr i="0" spc="-65" dirty="0">
                <a:solidFill>
                  <a:srgbClr val="36A199"/>
                </a:solidFill>
                <a:latin typeface="Montserrat"/>
                <a:cs typeface="Montserrat"/>
              </a:rPr>
              <a:t>r</a:t>
            </a: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8763000" y="6619188"/>
            <a:ext cx="1006475" cy="1071245"/>
            <a:chOff x="8763000" y="6619188"/>
            <a:chExt cx="1006475" cy="10712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763000" y="6619188"/>
              <a:ext cx="1006221" cy="10706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3000" y="6619188"/>
              <a:ext cx="800874" cy="840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93"/>
    </mc:Choice>
    <mc:Fallback>
      <p:transition spd="slow" advTm="2039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2150" y="632230"/>
            <a:ext cx="43980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1420" algn="l"/>
              </a:tabLst>
            </a:pP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t</a:t>
            </a:r>
            <a:r>
              <a:rPr i="0" spc="5" dirty="0">
                <a:solidFill>
                  <a:srgbClr val="36A199"/>
                </a:solidFill>
                <a:latin typeface="Montserrat"/>
                <a:cs typeface="Montserrat"/>
              </a:rPr>
              <a:t>h</a:t>
            </a: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e	</a:t>
            </a:r>
            <a:r>
              <a:rPr i="0" spc="-50" dirty="0">
                <a:solidFill>
                  <a:srgbClr val="36A199"/>
                </a:solidFill>
                <a:latin typeface="Montserrat"/>
                <a:cs typeface="Montserrat"/>
              </a:rPr>
              <a:t>e</a:t>
            </a:r>
            <a:r>
              <a:rPr i="0" spc="-80" dirty="0">
                <a:solidFill>
                  <a:srgbClr val="36A199"/>
                </a:solidFill>
                <a:latin typeface="Montserrat"/>
                <a:cs typeface="Montserrat"/>
              </a:rPr>
              <a:t>v</a:t>
            </a:r>
            <a:r>
              <a:rPr i="0" dirty="0">
                <a:solidFill>
                  <a:srgbClr val="36A199"/>
                </a:solidFill>
                <a:latin typeface="Montserrat"/>
                <a:cs typeface="Montserrat"/>
              </a:rPr>
              <a:t>aluation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63000" y="6619188"/>
            <a:ext cx="1006221" cy="10706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04850" y="1847850"/>
            <a:ext cx="8026361" cy="47093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16"/>
    </mc:Choice>
    <mc:Fallback>
      <p:transition spd="slow" advTm="20316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8242"/>
            <a:ext cx="10045700" cy="7758430"/>
          </a:xfrm>
          <a:custGeom>
            <a:avLst/>
            <a:gdLst/>
            <a:ahLst/>
            <a:cxnLst/>
            <a:rect l="l" t="t" r="r" b="b"/>
            <a:pathLst>
              <a:path w="10045700" h="7758430">
                <a:moveTo>
                  <a:pt x="10045687" y="0"/>
                </a:moveTo>
                <a:lnTo>
                  <a:pt x="0" y="0"/>
                </a:lnTo>
                <a:lnTo>
                  <a:pt x="0" y="7757807"/>
                </a:lnTo>
                <a:lnTo>
                  <a:pt x="10045687" y="7757807"/>
                </a:lnTo>
                <a:lnTo>
                  <a:pt x="10045687" y="0"/>
                </a:lnTo>
                <a:close/>
              </a:path>
            </a:pathLst>
          </a:custGeom>
          <a:solidFill>
            <a:srgbClr val="BFB5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891"/>
            <a:ext cx="10058400" cy="7771130"/>
          </a:xfrm>
          <a:custGeom>
            <a:avLst/>
            <a:gdLst/>
            <a:ahLst/>
            <a:cxnLst/>
            <a:rect l="l" t="t" r="r" b="b"/>
            <a:pathLst>
              <a:path w="10058400" h="7771130">
                <a:moveTo>
                  <a:pt x="10058400" y="0"/>
                </a:moveTo>
                <a:lnTo>
                  <a:pt x="0" y="0"/>
                </a:lnTo>
                <a:lnTo>
                  <a:pt x="0" y="12700"/>
                </a:lnTo>
                <a:lnTo>
                  <a:pt x="0" y="7758430"/>
                </a:lnTo>
                <a:lnTo>
                  <a:pt x="0" y="7771117"/>
                </a:lnTo>
                <a:lnTo>
                  <a:pt x="10058400" y="7771117"/>
                </a:lnTo>
                <a:lnTo>
                  <a:pt x="10058400" y="7758430"/>
                </a:lnTo>
                <a:lnTo>
                  <a:pt x="12700" y="7758430"/>
                </a:lnTo>
                <a:lnTo>
                  <a:pt x="12700" y="12700"/>
                </a:lnTo>
                <a:lnTo>
                  <a:pt x="10045700" y="12700"/>
                </a:lnTo>
                <a:lnTo>
                  <a:pt x="10045700" y="7757820"/>
                </a:lnTo>
                <a:lnTo>
                  <a:pt x="10058400" y="7757820"/>
                </a:lnTo>
                <a:lnTo>
                  <a:pt x="10058400" y="12700"/>
                </a:lnTo>
                <a:lnTo>
                  <a:pt x="10058400" y="0"/>
                </a:lnTo>
                <a:close/>
              </a:path>
            </a:pathLst>
          </a:custGeom>
          <a:solidFill>
            <a:srgbClr val="BE959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5983" y="2519426"/>
            <a:ext cx="4021162" cy="347192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66750" y="524255"/>
            <a:ext cx="9026525" cy="7248525"/>
            <a:chOff x="666750" y="524255"/>
            <a:chExt cx="9026525" cy="724852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4275" y="541781"/>
              <a:ext cx="1322832" cy="132283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6750" y="524255"/>
              <a:ext cx="1181100" cy="11811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5983" y="2519426"/>
              <a:ext cx="7900416" cy="5252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86800" y="6619188"/>
              <a:ext cx="1006221" cy="1070660"/>
            </a:xfrm>
            <a:prstGeom prst="rect">
              <a:avLst/>
            </a:prstGeom>
          </p:spPr>
        </p:pic>
      </p:grp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82198" y="1944105"/>
            <a:ext cx="46659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71625" algn="l"/>
              </a:tabLst>
            </a:pPr>
            <a:r>
              <a:rPr sz="6000" b="1" i="0" dirty="0">
                <a:latin typeface="Montserrat"/>
                <a:cs typeface="Montserrat"/>
              </a:rPr>
              <a:t>t</a:t>
            </a:r>
            <a:r>
              <a:rPr sz="6000" b="1" i="0" spc="35" dirty="0">
                <a:latin typeface="Montserrat"/>
                <a:cs typeface="Montserrat"/>
              </a:rPr>
              <a:t>h</a:t>
            </a:r>
            <a:r>
              <a:rPr sz="6000" b="1" i="0" dirty="0">
                <a:latin typeface="Montserrat"/>
                <a:cs typeface="Montserrat"/>
              </a:rPr>
              <a:t>e	p</a:t>
            </a:r>
            <a:r>
              <a:rPr sz="6000" b="1" i="0" spc="-55" dirty="0">
                <a:latin typeface="Montserrat"/>
                <a:cs typeface="Montserrat"/>
              </a:rPr>
              <a:t>r</a:t>
            </a:r>
            <a:r>
              <a:rPr sz="6000" b="1" i="0" dirty="0">
                <a:latin typeface="Montserrat"/>
                <a:cs typeface="Montserrat"/>
              </a:rPr>
              <a:t>o</a:t>
            </a:r>
            <a:r>
              <a:rPr sz="6000" b="1" i="0" spc="-45" dirty="0">
                <a:latin typeface="Montserrat"/>
                <a:cs typeface="Montserrat"/>
              </a:rPr>
              <a:t>c</a:t>
            </a:r>
            <a:r>
              <a:rPr sz="6000" b="1" i="0" dirty="0">
                <a:latin typeface="Montserrat"/>
                <a:cs typeface="Montserrat"/>
              </a:rPr>
              <a:t>ess</a:t>
            </a:r>
            <a:endParaRPr sz="6000" dirty="0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72"/>
    </mc:Choice>
    <mc:Fallback>
      <p:transition spd="slow" advTm="20772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06996" y="2254292"/>
            <a:ext cx="5477850" cy="311294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268225" y="727450"/>
            <a:ext cx="1763395" cy="1763395"/>
            <a:chOff x="1268225" y="727450"/>
            <a:chExt cx="1763395" cy="176339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4571" y="733805"/>
              <a:ext cx="1750567" cy="167004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74575" y="733800"/>
              <a:ext cx="1750695" cy="1750695"/>
            </a:xfrm>
            <a:custGeom>
              <a:avLst/>
              <a:gdLst/>
              <a:ahLst/>
              <a:cxnLst/>
              <a:rect l="l" t="t" r="r" b="b"/>
              <a:pathLst>
                <a:path w="1750695" h="1750695">
                  <a:moveTo>
                    <a:pt x="875284" y="1750580"/>
                  </a:moveTo>
                  <a:lnTo>
                    <a:pt x="923309" y="1749285"/>
                  </a:lnTo>
                  <a:lnTo>
                    <a:pt x="970657" y="1745444"/>
                  </a:lnTo>
                  <a:lnTo>
                    <a:pt x="1017261" y="1739124"/>
                  </a:lnTo>
                  <a:lnTo>
                    <a:pt x="1063055" y="1730392"/>
                  </a:lnTo>
                  <a:lnTo>
                    <a:pt x="1107971" y="1719314"/>
                  </a:lnTo>
                  <a:lnTo>
                    <a:pt x="1151944" y="1705957"/>
                  </a:lnTo>
                  <a:lnTo>
                    <a:pt x="1194905" y="1690388"/>
                  </a:lnTo>
                  <a:lnTo>
                    <a:pt x="1236790" y="1672674"/>
                  </a:lnTo>
                  <a:lnTo>
                    <a:pt x="1277530" y="1652881"/>
                  </a:lnTo>
                  <a:lnTo>
                    <a:pt x="1317059" y="1631077"/>
                  </a:lnTo>
                  <a:lnTo>
                    <a:pt x="1355311" y="1607327"/>
                  </a:lnTo>
                  <a:lnTo>
                    <a:pt x="1392218" y="1581699"/>
                  </a:lnTo>
                  <a:lnTo>
                    <a:pt x="1427714" y="1554260"/>
                  </a:lnTo>
                  <a:lnTo>
                    <a:pt x="1461732" y="1525076"/>
                  </a:lnTo>
                  <a:lnTo>
                    <a:pt x="1494205" y="1494213"/>
                  </a:lnTo>
                  <a:lnTo>
                    <a:pt x="1525067" y="1461739"/>
                  </a:lnTo>
                  <a:lnTo>
                    <a:pt x="1554251" y="1427721"/>
                  </a:lnTo>
                  <a:lnTo>
                    <a:pt x="1581690" y="1392225"/>
                  </a:lnTo>
                  <a:lnTo>
                    <a:pt x="1607318" y="1355318"/>
                  </a:lnTo>
                  <a:lnTo>
                    <a:pt x="1631067" y="1317066"/>
                  </a:lnTo>
                  <a:lnTo>
                    <a:pt x="1652871" y="1277537"/>
                  </a:lnTo>
                  <a:lnTo>
                    <a:pt x="1672663" y="1236797"/>
                  </a:lnTo>
                  <a:lnTo>
                    <a:pt x="1690377" y="1194913"/>
                  </a:lnTo>
                  <a:lnTo>
                    <a:pt x="1705946" y="1151951"/>
                  </a:lnTo>
                  <a:lnTo>
                    <a:pt x="1719302" y="1107979"/>
                  </a:lnTo>
                  <a:lnTo>
                    <a:pt x="1730380" y="1063063"/>
                  </a:lnTo>
                  <a:lnTo>
                    <a:pt x="1739112" y="1017270"/>
                  </a:lnTo>
                  <a:lnTo>
                    <a:pt x="1745432" y="970667"/>
                  </a:lnTo>
                  <a:lnTo>
                    <a:pt x="1749272" y="923320"/>
                  </a:lnTo>
                  <a:lnTo>
                    <a:pt x="1750568" y="875296"/>
                  </a:lnTo>
                  <a:lnTo>
                    <a:pt x="1749272" y="827271"/>
                  </a:lnTo>
                  <a:lnTo>
                    <a:pt x="1745432" y="779923"/>
                  </a:lnTo>
                  <a:lnTo>
                    <a:pt x="1739112" y="733319"/>
                  </a:lnTo>
                  <a:lnTo>
                    <a:pt x="1730380" y="687525"/>
                  </a:lnTo>
                  <a:lnTo>
                    <a:pt x="1719302" y="642608"/>
                  </a:lnTo>
                  <a:lnTo>
                    <a:pt x="1705946" y="598635"/>
                  </a:lnTo>
                  <a:lnTo>
                    <a:pt x="1690377" y="555673"/>
                  </a:lnTo>
                  <a:lnTo>
                    <a:pt x="1672663" y="513788"/>
                  </a:lnTo>
                  <a:lnTo>
                    <a:pt x="1652871" y="473047"/>
                  </a:lnTo>
                  <a:lnTo>
                    <a:pt x="1631067" y="433517"/>
                  </a:lnTo>
                  <a:lnTo>
                    <a:pt x="1607318" y="395265"/>
                  </a:lnTo>
                  <a:lnTo>
                    <a:pt x="1581690" y="358357"/>
                  </a:lnTo>
                  <a:lnTo>
                    <a:pt x="1554251" y="322861"/>
                  </a:lnTo>
                  <a:lnTo>
                    <a:pt x="1525067" y="288842"/>
                  </a:lnTo>
                  <a:lnTo>
                    <a:pt x="1494205" y="256368"/>
                  </a:lnTo>
                  <a:lnTo>
                    <a:pt x="1461732" y="225505"/>
                  </a:lnTo>
                  <a:lnTo>
                    <a:pt x="1427714" y="196321"/>
                  </a:lnTo>
                  <a:lnTo>
                    <a:pt x="1392218" y="168881"/>
                  </a:lnTo>
                  <a:lnTo>
                    <a:pt x="1355311" y="143253"/>
                  </a:lnTo>
                  <a:lnTo>
                    <a:pt x="1317059" y="119503"/>
                  </a:lnTo>
                  <a:lnTo>
                    <a:pt x="1277530" y="97699"/>
                  </a:lnTo>
                  <a:lnTo>
                    <a:pt x="1236790" y="77906"/>
                  </a:lnTo>
                  <a:lnTo>
                    <a:pt x="1194905" y="60192"/>
                  </a:lnTo>
                  <a:lnTo>
                    <a:pt x="1151944" y="44623"/>
                  </a:lnTo>
                  <a:lnTo>
                    <a:pt x="1107971" y="31266"/>
                  </a:lnTo>
                  <a:lnTo>
                    <a:pt x="1063055" y="20188"/>
                  </a:lnTo>
                  <a:lnTo>
                    <a:pt x="1017261" y="11456"/>
                  </a:lnTo>
                  <a:lnTo>
                    <a:pt x="970657" y="5136"/>
                  </a:lnTo>
                  <a:lnTo>
                    <a:pt x="923309" y="1295"/>
                  </a:lnTo>
                  <a:lnTo>
                    <a:pt x="875284" y="0"/>
                  </a:lnTo>
                  <a:lnTo>
                    <a:pt x="827258" y="1295"/>
                  </a:lnTo>
                  <a:lnTo>
                    <a:pt x="779910" y="5136"/>
                  </a:lnTo>
                  <a:lnTo>
                    <a:pt x="733306" y="11456"/>
                  </a:lnTo>
                  <a:lnTo>
                    <a:pt x="687512" y="20188"/>
                  </a:lnTo>
                  <a:lnTo>
                    <a:pt x="642596" y="31266"/>
                  </a:lnTo>
                  <a:lnTo>
                    <a:pt x="598623" y="44623"/>
                  </a:lnTo>
                  <a:lnTo>
                    <a:pt x="555662" y="60192"/>
                  </a:lnTo>
                  <a:lnTo>
                    <a:pt x="513777" y="77906"/>
                  </a:lnTo>
                  <a:lnTo>
                    <a:pt x="473037" y="97699"/>
                  </a:lnTo>
                  <a:lnTo>
                    <a:pt x="433508" y="119503"/>
                  </a:lnTo>
                  <a:lnTo>
                    <a:pt x="395256" y="143253"/>
                  </a:lnTo>
                  <a:lnTo>
                    <a:pt x="358349" y="168881"/>
                  </a:lnTo>
                  <a:lnTo>
                    <a:pt x="322853" y="196321"/>
                  </a:lnTo>
                  <a:lnTo>
                    <a:pt x="288835" y="225505"/>
                  </a:lnTo>
                  <a:lnTo>
                    <a:pt x="256362" y="256368"/>
                  </a:lnTo>
                  <a:lnTo>
                    <a:pt x="225500" y="288842"/>
                  </a:lnTo>
                  <a:lnTo>
                    <a:pt x="196316" y="322861"/>
                  </a:lnTo>
                  <a:lnTo>
                    <a:pt x="168877" y="358357"/>
                  </a:lnTo>
                  <a:lnTo>
                    <a:pt x="143249" y="395265"/>
                  </a:lnTo>
                  <a:lnTo>
                    <a:pt x="119500" y="433517"/>
                  </a:lnTo>
                  <a:lnTo>
                    <a:pt x="97696" y="473047"/>
                  </a:lnTo>
                  <a:lnTo>
                    <a:pt x="77904" y="513788"/>
                  </a:lnTo>
                  <a:lnTo>
                    <a:pt x="60190" y="555673"/>
                  </a:lnTo>
                  <a:lnTo>
                    <a:pt x="44621" y="598635"/>
                  </a:lnTo>
                  <a:lnTo>
                    <a:pt x="31265" y="642608"/>
                  </a:lnTo>
                  <a:lnTo>
                    <a:pt x="20187" y="687525"/>
                  </a:lnTo>
                  <a:lnTo>
                    <a:pt x="11455" y="733319"/>
                  </a:lnTo>
                  <a:lnTo>
                    <a:pt x="5135" y="779923"/>
                  </a:lnTo>
                  <a:lnTo>
                    <a:pt x="1295" y="827271"/>
                  </a:lnTo>
                  <a:lnTo>
                    <a:pt x="0" y="875296"/>
                  </a:lnTo>
                  <a:lnTo>
                    <a:pt x="1295" y="923320"/>
                  </a:lnTo>
                  <a:lnTo>
                    <a:pt x="5135" y="970667"/>
                  </a:lnTo>
                  <a:lnTo>
                    <a:pt x="11455" y="1017270"/>
                  </a:lnTo>
                  <a:lnTo>
                    <a:pt x="20187" y="1063063"/>
                  </a:lnTo>
                  <a:lnTo>
                    <a:pt x="31265" y="1107979"/>
                  </a:lnTo>
                  <a:lnTo>
                    <a:pt x="44621" y="1151951"/>
                  </a:lnTo>
                  <a:lnTo>
                    <a:pt x="60190" y="1194913"/>
                  </a:lnTo>
                  <a:lnTo>
                    <a:pt x="77904" y="1236797"/>
                  </a:lnTo>
                  <a:lnTo>
                    <a:pt x="97696" y="1277537"/>
                  </a:lnTo>
                  <a:lnTo>
                    <a:pt x="119500" y="1317066"/>
                  </a:lnTo>
                  <a:lnTo>
                    <a:pt x="143249" y="1355318"/>
                  </a:lnTo>
                  <a:lnTo>
                    <a:pt x="168877" y="1392225"/>
                  </a:lnTo>
                  <a:lnTo>
                    <a:pt x="196316" y="1427721"/>
                  </a:lnTo>
                  <a:lnTo>
                    <a:pt x="225500" y="1461739"/>
                  </a:lnTo>
                  <a:lnTo>
                    <a:pt x="256362" y="1494213"/>
                  </a:lnTo>
                  <a:lnTo>
                    <a:pt x="288835" y="1525076"/>
                  </a:lnTo>
                  <a:lnTo>
                    <a:pt x="322853" y="1554260"/>
                  </a:lnTo>
                  <a:lnTo>
                    <a:pt x="358349" y="1581699"/>
                  </a:lnTo>
                  <a:lnTo>
                    <a:pt x="395256" y="1607327"/>
                  </a:lnTo>
                  <a:lnTo>
                    <a:pt x="433508" y="1631077"/>
                  </a:lnTo>
                  <a:lnTo>
                    <a:pt x="473037" y="1652881"/>
                  </a:lnTo>
                  <a:lnTo>
                    <a:pt x="513777" y="1672674"/>
                  </a:lnTo>
                  <a:lnTo>
                    <a:pt x="555662" y="1690388"/>
                  </a:lnTo>
                  <a:lnTo>
                    <a:pt x="598623" y="1705957"/>
                  </a:lnTo>
                  <a:lnTo>
                    <a:pt x="642596" y="1719314"/>
                  </a:lnTo>
                  <a:lnTo>
                    <a:pt x="687512" y="1730392"/>
                  </a:lnTo>
                  <a:lnTo>
                    <a:pt x="733306" y="1739124"/>
                  </a:lnTo>
                  <a:lnTo>
                    <a:pt x="779910" y="1745444"/>
                  </a:lnTo>
                  <a:lnTo>
                    <a:pt x="827258" y="1749285"/>
                  </a:lnTo>
                  <a:lnTo>
                    <a:pt x="875284" y="1750580"/>
                  </a:lnTo>
                  <a:close/>
                </a:path>
              </a:pathLst>
            </a:custGeom>
            <a:ln w="12699">
              <a:solidFill>
                <a:srgbClr val="36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268225" y="3027168"/>
            <a:ext cx="1763395" cy="1763395"/>
            <a:chOff x="1268225" y="3027168"/>
            <a:chExt cx="1763395" cy="17633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571" y="3033521"/>
              <a:ext cx="1750567" cy="17505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4575" y="3033518"/>
              <a:ext cx="1750695" cy="1750695"/>
            </a:xfrm>
            <a:custGeom>
              <a:avLst/>
              <a:gdLst/>
              <a:ahLst/>
              <a:cxnLst/>
              <a:rect l="l" t="t" r="r" b="b"/>
              <a:pathLst>
                <a:path w="1750695" h="1750695">
                  <a:moveTo>
                    <a:pt x="875284" y="1750580"/>
                  </a:moveTo>
                  <a:lnTo>
                    <a:pt x="923309" y="1749285"/>
                  </a:lnTo>
                  <a:lnTo>
                    <a:pt x="970657" y="1745444"/>
                  </a:lnTo>
                  <a:lnTo>
                    <a:pt x="1017261" y="1739124"/>
                  </a:lnTo>
                  <a:lnTo>
                    <a:pt x="1063055" y="1730392"/>
                  </a:lnTo>
                  <a:lnTo>
                    <a:pt x="1107971" y="1719314"/>
                  </a:lnTo>
                  <a:lnTo>
                    <a:pt x="1151944" y="1705957"/>
                  </a:lnTo>
                  <a:lnTo>
                    <a:pt x="1194905" y="1690388"/>
                  </a:lnTo>
                  <a:lnTo>
                    <a:pt x="1236790" y="1672674"/>
                  </a:lnTo>
                  <a:lnTo>
                    <a:pt x="1277530" y="1652881"/>
                  </a:lnTo>
                  <a:lnTo>
                    <a:pt x="1317059" y="1631077"/>
                  </a:lnTo>
                  <a:lnTo>
                    <a:pt x="1355311" y="1607327"/>
                  </a:lnTo>
                  <a:lnTo>
                    <a:pt x="1392218" y="1581699"/>
                  </a:lnTo>
                  <a:lnTo>
                    <a:pt x="1427714" y="1554260"/>
                  </a:lnTo>
                  <a:lnTo>
                    <a:pt x="1461732" y="1525076"/>
                  </a:lnTo>
                  <a:lnTo>
                    <a:pt x="1494205" y="1494213"/>
                  </a:lnTo>
                  <a:lnTo>
                    <a:pt x="1525067" y="1461739"/>
                  </a:lnTo>
                  <a:lnTo>
                    <a:pt x="1554251" y="1427721"/>
                  </a:lnTo>
                  <a:lnTo>
                    <a:pt x="1581690" y="1392225"/>
                  </a:lnTo>
                  <a:lnTo>
                    <a:pt x="1607318" y="1355318"/>
                  </a:lnTo>
                  <a:lnTo>
                    <a:pt x="1631067" y="1317066"/>
                  </a:lnTo>
                  <a:lnTo>
                    <a:pt x="1652871" y="1277537"/>
                  </a:lnTo>
                  <a:lnTo>
                    <a:pt x="1672663" y="1236797"/>
                  </a:lnTo>
                  <a:lnTo>
                    <a:pt x="1690377" y="1194913"/>
                  </a:lnTo>
                  <a:lnTo>
                    <a:pt x="1705946" y="1151951"/>
                  </a:lnTo>
                  <a:lnTo>
                    <a:pt x="1719302" y="1107979"/>
                  </a:lnTo>
                  <a:lnTo>
                    <a:pt x="1730380" y="1063063"/>
                  </a:lnTo>
                  <a:lnTo>
                    <a:pt x="1739112" y="1017270"/>
                  </a:lnTo>
                  <a:lnTo>
                    <a:pt x="1745432" y="970667"/>
                  </a:lnTo>
                  <a:lnTo>
                    <a:pt x="1749272" y="923320"/>
                  </a:lnTo>
                  <a:lnTo>
                    <a:pt x="1750568" y="875296"/>
                  </a:lnTo>
                  <a:lnTo>
                    <a:pt x="1749272" y="827271"/>
                  </a:lnTo>
                  <a:lnTo>
                    <a:pt x="1745432" y="779923"/>
                  </a:lnTo>
                  <a:lnTo>
                    <a:pt x="1739112" y="733319"/>
                  </a:lnTo>
                  <a:lnTo>
                    <a:pt x="1730380" y="687525"/>
                  </a:lnTo>
                  <a:lnTo>
                    <a:pt x="1719302" y="642608"/>
                  </a:lnTo>
                  <a:lnTo>
                    <a:pt x="1705946" y="598635"/>
                  </a:lnTo>
                  <a:lnTo>
                    <a:pt x="1690377" y="555673"/>
                  </a:lnTo>
                  <a:lnTo>
                    <a:pt x="1672663" y="513788"/>
                  </a:lnTo>
                  <a:lnTo>
                    <a:pt x="1652871" y="473047"/>
                  </a:lnTo>
                  <a:lnTo>
                    <a:pt x="1631067" y="433517"/>
                  </a:lnTo>
                  <a:lnTo>
                    <a:pt x="1607318" y="395265"/>
                  </a:lnTo>
                  <a:lnTo>
                    <a:pt x="1581690" y="358357"/>
                  </a:lnTo>
                  <a:lnTo>
                    <a:pt x="1554251" y="322861"/>
                  </a:lnTo>
                  <a:lnTo>
                    <a:pt x="1525067" y="288842"/>
                  </a:lnTo>
                  <a:lnTo>
                    <a:pt x="1494205" y="256368"/>
                  </a:lnTo>
                  <a:lnTo>
                    <a:pt x="1461732" y="225505"/>
                  </a:lnTo>
                  <a:lnTo>
                    <a:pt x="1427714" y="196321"/>
                  </a:lnTo>
                  <a:lnTo>
                    <a:pt x="1392218" y="168881"/>
                  </a:lnTo>
                  <a:lnTo>
                    <a:pt x="1355311" y="143253"/>
                  </a:lnTo>
                  <a:lnTo>
                    <a:pt x="1317059" y="119503"/>
                  </a:lnTo>
                  <a:lnTo>
                    <a:pt x="1277530" y="97699"/>
                  </a:lnTo>
                  <a:lnTo>
                    <a:pt x="1236790" y="77906"/>
                  </a:lnTo>
                  <a:lnTo>
                    <a:pt x="1194905" y="60192"/>
                  </a:lnTo>
                  <a:lnTo>
                    <a:pt x="1151944" y="44623"/>
                  </a:lnTo>
                  <a:lnTo>
                    <a:pt x="1107971" y="31266"/>
                  </a:lnTo>
                  <a:lnTo>
                    <a:pt x="1063055" y="20188"/>
                  </a:lnTo>
                  <a:lnTo>
                    <a:pt x="1017261" y="11456"/>
                  </a:lnTo>
                  <a:lnTo>
                    <a:pt x="970657" y="5136"/>
                  </a:lnTo>
                  <a:lnTo>
                    <a:pt x="923309" y="1295"/>
                  </a:lnTo>
                  <a:lnTo>
                    <a:pt x="875284" y="0"/>
                  </a:lnTo>
                  <a:lnTo>
                    <a:pt x="827258" y="1295"/>
                  </a:lnTo>
                  <a:lnTo>
                    <a:pt x="779910" y="5136"/>
                  </a:lnTo>
                  <a:lnTo>
                    <a:pt x="733306" y="11456"/>
                  </a:lnTo>
                  <a:lnTo>
                    <a:pt x="687512" y="20188"/>
                  </a:lnTo>
                  <a:lnTo>
                    <a:pt x="642596" y="31266"/>
                  </a:lnTo>
                  <a:lnTo>
                    <a:pt x="598623" y="44623"/>
                  </a:lnTo>
                  <a:lnTo>
                    <a:pt x="555662" y="60192"/>
                  </a:lnTo>
                  <a:lnTo>
                    <a:pt x="513777" y="77906"/>
                  </a:lnTo>
                  <a:lnTo>
                    <a:pt x="473037" y="97699"/>
                  </a:lnTo>
                  <a:lnTo>
                    <a:pt x="433508" y="119503"/>
                  </a:lnTo>
                  <a:lnTo>
                    <a:pt x="395256" y="143253"/>
                  </a:lnTo>
                  <a:lnTo>
                    <a:pt x="358349" y="168881"/>
                  </a:lnTo>
                  <a:lnTo>
                    <a:pt x="322853" y="196321"/>
                  </a:lnTo>
                  <a:lnTo>
                    <a:pt x="288835" y="225505"/>
                  </a:lnTo>
                  <a:lnTo>
                    <a:pt x="256362" y="256368"/>
                  </a:lnTo>
                  <a:lnTo>
                    <a:pt x="225500" y="288842"/>
                  </a:lnTo>
                  <a:lnTo>
                    <a:pt x="196316" y="322861"/>
                  </a:lnTo>
                  <a:lnTo>
                    <a:pt x="168877" y="358357"/>
                  </a:lnTo>
                  <a:lnTo>
                    <a:pt x="143249" y="395265"/>
                  </a:lnTo>
                  <a:lnTo>
                    <a:pt x="119500" y="433517"/>
                  </a:lnTo>
                  <a:lnTo>
                    <a:pt x="97696" y="473047"/>
                  </a:lnTo>
                  <a:lnTo>
                    <a:pt x="77904" y="513788"/>
                  </a:lnTo>
                  <a:lnTo>
                    <a:pt x="60190" y="555673"/>
                  </a:lnTo>
                  <a:lnTo>
                    <a:pt x="44621" y="598635"/>
                  </a:lnTo>
                  <a:lnTo>
                    <a:pt x="31265" y="642608"/>
                  </a:lnTo>
                  <a:lnTo>
                    <a:pt x="20187" y="687525"/>
                  </a:lnTo>
                  <a:lnTo>
                    <a:pt x="11455" y="733319"/>
                  </a:lnTo>
                  <a:lnTo>
                    <a:pt x="5135" y="779923"/>
                  </a:lnTo>
                  <a:lnTo>
                    <a:pt x="1295" y="827271"/>
                  </a:lnTo>
                  <a:lnTo>
                    <a:pt x="0" y="875296"/>
                  </a:lnTo>
                  <a:lnTo>
                    <a:pt x="1295" y="923320"/>
                  </a:lnTo>
                  <a:lnTo>
                    <a:pt x="5135" y="970667"/>
                  </a:lnTo>
                  <a:lnTo>
                    <a:pt x="11455" y="1017270"/>
                  </a:lnTo>
                  <a:lnTo>
                    <a:pt x="20187" y="1063063"/>
                  </a:lnTo>
                  <a:lnTo>
                    <a:pt x="31265" y="1107979"/>
                  </a:lnTo>
                  <a:lnTo>
                    <a:pt x="44621" y="1151951"/>
                  </a:lnTo>
                  <a:lnTo>
                    <a:pt x="60190" y="1194913"/>
                  </a:lnTo>
                  <a:lnTo>
                    <a:pt x="77904" y="1236797"/>
                  </a:lnTo>
                  <a:lnTo>
                    <a:pt x="97696" y="1277537"/>
                  </a:lnTo>
                  <a:lnTo>
                    <a:pt x="119500" y="1317066"/>
                  </a:lnTo>
                  <a:lnTo>
                    <a:pt x="143249" y="1355318"/>
                  </a:lnTo>
                  <a:lnTo>
                    <a:pt x="168877" y="1392225"/>
                  </a:lnTo>
                  <a:lnTo>
                    <a:pt x="196316" y="1427721"/>
                  </a:lnTo>
                  <a:lnTo>
                    <a:pt x="225500" y="1461739"/>
                  </a:lnTo>
                  <a:lnTo>
                    <a:pt x="256362" y="1494213"/>
                  </a:lnTo>
                  <a:lnTo>
                    <a:pt x="288835" y="1525076"/>
                  </a:lnTo>
                  <a:lnTo>
                    <a:pt x="322853" y="1554260"/>
                  </a:lnTo>
                  <a:lnTo>
                    <a:pt x="358349" y="1581699"/>
                  </a:lnTo>
                  <a:lnTo>
                    <a:pt x="395256" y="1607327"/>
                  </a:lnTo>
                  <a:lnTo>
                    <a:pt x="433508" y="1631077"/>
                  </a:lnTo>
                  <a:lnTo>
                    <a:pt x="473037" y="1652881"/>
                  </a:lnTo>
                  <a:lnTo>
                    <a:pt x="513777" y="1672674"/>
                  </a:lnTo>
                  <a:lnTo>
                    <a:pt x="555662" y="1690388"/>
                  </a:lnTo>
                  <a:lnTo>
                    <a:pt x="598623" y="1705957"/>
                  </a:lnTo>
                  <a:lnTo>
                    <a:pt x="642596" y="1719314"/>
                  </a:lnTo>
                  <a:lnTo>
                    <a:pt x="687512" y="1730392"/>
                  </a:lnTo>
                  <a:lnTo>
                    <a:pt x="733306" y="1739124"/>
                  </a:lnTo>
                  <a:lnTo>
                    <a:pt x="779910" y="1745444"/>
                  </a:lnTo>
                  <a:lnTo>
                    <a:pt x="827258" y="1749285"/>
                  </a:lnTo>
                  <a:lnTo>
                    <a:pt x="875284" y="1750580"/>
                  </a:lnTo>
                  <a:close/>
                </a:path>
              </a:pathLst>
            </a:custGeom>
            <a:ln w="12699">
              <a:solidFill>
                <a:srgbClr val="36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1268225" y="5254721"/>
            <a:ext cx="1763395" cy="1763395"/>
            <a:chOff x="1268225" y="5254721"/>
            <a:chExt cx="1763395" cy="1763395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4571" y="5528068"/>
              <a:ext cx="1655326" cy="102205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274575" y="5261071"/>
              <a:ext cx="1750695" cy="1750695"/>
            </a:xfrm>
            <a:custGeom>
              <a:avLst/>
              <a:gdLst/>
              <a:ahLst/>
              <a:cxnLst/>
              <a:rect l="l" t="t" r="r" b="b"/>
              <a:pathLst>
                <a:path w="1750695" h="1750695">
                  <a:moveTo>
                    <a:pt x="875284" y="1750580"/>
                  </a:moveTo>
                  <a:lnTo>
                    <a:pt x="923309" y="1749285"/>
                  </a:lnTo>
                  <a:lnTo>
                    <a:pt x="970657" y="1745444"/>
                  </a:lnTo>
                  <a:lnTo>
                    <a:pt x="1017261" y="1739124"/>
                  </a:lnTo>
                  <a:lnTo>
                    <a:pt x="1063055" y="1730392"/>
                  </a:lnTo>
                  <a:lnTo>
                    <a:pt x="1107971" y="1719314"/>
                  </a:lnTo>
                  <a:lnTo>
                    <a:pt x="1151944" y="1705957"/>
                  </a:lnTo>
                  <a:lnTo>
                    <a:pt x="1194905" y="1690388"/>
                  </a:lnTo>
                  <a:lnTo>
                    <a:pt x="1236790" y="1672674"/>
                  </a:lnTo>
                  <a:lnTo>
                    <a:pt x="1277530" y="1652881"/>
                  </a:lnTo>
                  <a:lnTo>
                    <a:pt x="1317059" y="1631077"/>
                  </a:lnTo>
                  <a:lnTo>
                    <a:pt x="1355311" y="1607327"/>
                  </a:lnTo>
                  <a:lnTo>
                    <a:pt x="1392218" y="1581699"/>
                  </a:lnTo>
                  <a:lnTo>
                    <a:pt x="1427714" y="1554260"/>
                  </a:lnTo>
                  <a:lnTo>
                    <a:pt x="1461732" y="1525076"/>
                  </a:lnTo>
                  <a:lnTo>
                    <a:pt x="1494205" y="1494213"/>
                  </a:lnTo>
                  <a:lnTo>
                    <a:pt x="1525067" y="1461739"/>
                  </a:lnTo>
                  <a:lnTo>
                    <a:pt x="1554251" y="1427721"/>
                  </a:lnTo>
                  <a:lnTo>
                    <a:pt x="1581690" y="1392225"/>
                  </a:lnTo>
                  <a:lnTo>
                    <a:pt x="1607318" y="1355318"/>
                  </a:lnTo>
                  <a:lnTo>
                    <a:pt x="1631067" y="1317066"/>
                  </a:lnTo>
                  <a:lnTo>
                    <a:pt x="1652871" y="1277537"/>
                  </a:lnTo>
                  <a:lnTo>
                    <a:pt x="1672663" y="1236797"/>
                  </a:lnTo>
                  <a:lnTo>
                    <a:pt x="1690377" y="1194913"/>
                  </a:lnTo>
                  <a:lnTo>
                    <a:pt x="1705946" y="1151951"/>
                  </a:lnTo>
                  <a:lnTo>
                    <a:pt x="1719302" y="1107979"/>
                  </a:lnTo>
                  <a:lnTo>
                    <a:pt x="1730380" y="1063063"/>
                  </a:lnTo>
                  <a:lnTo>
                    <a:pt x="1739112" y="1017270"/>
                  </a:lnTo>
                  <a:lnTo>
                    <a:pt x="1745432" y="970667"/>
                  </a:lnTo>
                  <a:lnTo>
                    <a:pt x="1749272" y="923320"/>
                  </a:lnTo>
                  <a:lnTo>
                    <a:pt x="1750568" y="875296"/>
                  </a:lnTo>
                  <a:lnTo>
                    <a:pt x="1749272" y="827271"/>
                  </a:lnTo>
                  <a:lnTo>
                    <a:pt x="1745432" y="779923"/>
                  </a:lnTo>
                  <a:lnTo>
                    <a:pt x="1739112" y="733319"/>
                  </a:lnTo>
                  <a:lnTo>
                    <a:pt x="1730380" y="687525"/>
                  </a:lnTo>
                  <a:lnTo>
                    <a:pt x="1719302" y="642608"/>
                  </a:lnTo>
                  <a:lnTo>
                    <a:pt x="1705946" y="598635"/>
                  </a:lnTo>
                  <a:lnTo>
                    <a:pt x="1690377" y="555673"/>
                  </a:lnTo>
                  <a:lnTo>
                    <a:pt x="1672663" y="513788"/>
                  </a:lnTo>
                  <a:lnTo>
                    <a:pt x="1652871" y="473047"/>
                  </a:lnTo>
                  <a:lnTo>
                    <a:pt x="1631067" y="433517"/>
                  </a:lnTo>
                  <a:lnTo>
                    <a:pt x="1607318" y="395265"/>
                  </a:lnTo>
                  <a:lnTo>
                    <a:pt x="1581690" y="358357"/>
                  </a:lnTo>
                  <a:lnTo>
                    <a:pt x="1554251" y="322861"/>
                  </a:lnTo>
                  <a:lnTo>
                    <a:pt x="1525067" y="288842"/>
                  </a:lnTo>
                  <a:lnTo>
                    <a:pt x="1494205" y="256368"/>
                  </a:lnTo>
                  <a:lnTo>
                    <a:pt x="1461732" y="225505"/>
                  </a:lnTo>
                  <a:lnTo>
                    <a:pt x="1427714" y="196321"/>
                  </a:lnTo>
                  <a:lnTo>
                    <a:pt x="1392218" y="168881"/>
                  </a:lnTo>
                  <a:lnTo>
                    <a:pt x="1355311" y="143253"/>
                  </a:lnTo>
                  <a:lnTo>
                    <a:pt x="1317059" y="119503"/>
                  </a:lnTo>
                  <a:lnTo>
                    <a:pt x="1277530" y="97699"/>
                  </a:lnTo>
                  <a:lnTo>
                    <a:pt x="1236790" y="77906"/>
                  </a:lnTo>
                  <a:lnTo>
                    <a:pt x="1194905" y="60192"/>
                  </a:lnTo>
                  <a:lnTo>
                    <a:pt x="1151944" y="44623"/>
                  </a:lnTo>
                  <a:lnTo>
                    <a:pt x="1107971" y="31266"/>
                  </a:lnTo>
                  <a:lnTo>
                    <a:pt x="1063055" y="20188"/>
                  </a:lnTo>
                  <a:lnTo>
                    <a:pt x="1017261" y="11456"/>
                  </a:lnTo>
                  <a:lnTo>
                    <a:pt x="970657" y="5136"/>
                  </a:lnTo>
                  <a:lnTo>
                    <a:pt x="923309" y="1295"/>
                  </a:lnTo>
                  <a:lnTo>
                    <a:pt x="875284" y="0"/>
                  </a:lnTo>
                  <a:lnTo>
                    <a:pt x="827258" y="1295"/>
                  </a:lnTo>
                  <a:lnTo>
                    <a:pt x="779910" y="5136"/>
                  </a:lnTo>
                  <a:lnTo>
                    <a:pt x="733306" y="11456"/>
                  </a:lnTo>
                  <a:lnTo>
                    <a:pt x="687512" y="20188"/>
                  </a:lnTo>
                  <a:lnTo>
                    <a:pt x="642596" y="31266"/>
                  </a:lnTo>
                  <a:lnTo>
                    <a:pt x="598623" y="44623"/>
                  </a:lnTo>
                  <a:lnTo>
                    <a:pt x="555662" y="60192"/>
                  </a:lnTo>
                  <a:lnTo>
                    <a:pt x="513777" y="77906"/>
                  </a:lnTo>
                  <a:lnTo>
                    <a:pt x="473037" y="97699"/>
                  </a:lnTo>
                  <a:lnTo>
                    <a:pt x="433508" y="119503"/>
                  </a:lnTo>
                  <a:lnTo>
                    <a:pt x="395256" y="143253"/>
                  </a:lnTo>
                  <a:lnTo>
                    <a:pt x="358349" y="168881"/>
                  </a:lnTo>
                  <a:lnTo>
                    <a:pt x="322853" y="196321"/>
                  </a:lnTo>
                  <a:lnTo>
                    <a:pt x="288835" y="225505"/>
                  </a:lnTo>
                  <a:lnTo>
                    <a:pt x="256362" y="256368"/>
                  </a:lnTo>
                  <a:lnTo>
                    <a:pt x="225500" y="288842"/>
                  </a:lnTo>
                  <a:lnTo>
                    <a:pt x="196316" y="322861"/>
                  </a:lnTo>
                  <a:lnTo>
                    <a:pt x="168877" y="358357"/>
                  </a:lnTo>
                  <a:lnTo>
                    <a:pt x="143249" y="395265"/>
                  </a:lnTo>
                  <a:lnTo>
                    <a:pt x="119500" y="433517"/>
                  </a:lnTo>
                  <a:lnTo>
                    <a:pt x="97696" y="473047"/>
                  </a:lnTo>
                  <a:lnTo>
                    <a:pt x="77904" y="513788"/>
                  </a:lnTo>
                  <a:lnTo>
                    <a:pt x="60190" y="555673"/>
                  </a:lnTo>
                  <a:lnTo>
                    <a:pt x="44621" y="598635"/>
                  </a:lnTo>
                  <a:lnTo>
                    <a:pt x="31265" y="642608"/>
                  </a:lnTo>
                  <a:lnTo>
                    <a:pt x="20187" y="687525"/>
                  </a:lnTo>
                  <a:lnTo>
                    <a:pt x="11455" y="733319"/>
                  </a:lnTo>
                  <a:lnTo>
                    <a:pt x="5135" y="779923"/>
                  </a:lnTo>
                  <a:lnTo>
                    <a:pt x="1295" y="827271"/>
                  </a:lnTo>
                  <a:lnTo>
                    <a:pt x="0" y="875296"/>
                  </a:lnTo>
                  <a:lnTo>
                    <a:pt x="1295" y="923320"/>
                  </a:lnTo>
                  <a:lnTo>
                    <a:pt x="5135" y="970667"/>
                  </a:lnTo>
                  <a:lnTo>
                    <a:pt x="11455" y="1017270"/>
                  </a:lnTo>
                  <a:lnTo>
                    <a:pt x="20187" y="1063063"/>
                  </a:lnTo>
                  <a:lnTo>
                    <a:pt x="31265" y="1107979"/>
                  </a:lnTo>
                  <a:lnTo>
                    <a:pt x="44621" y="1151951"/>
                  </a:lnTo>
                  <a:lnTo>
                    <a:pt x="60190" y="1194913"/>
                  </a:lnTo>
                  <a:lnTo>
                    <a:pt x="77904" y="1236797"/>
                  </a:lnTo>
                  <a:lnTo>
                    <a:pt x="97696" y="1277537"/>
                  </a:lnTo>
                  <a:lnTo>
                    <a:pt x="119500" y="1317066"/>
                  </a:lnTo>
                  <a:lnTo>
                    <a:pt x="143249" y="1355318"/>
                  </a:lnTo>
                  <a:lnTo>
                    <a:pt x="168877" y="1392225"/>
                  </a:lnTo>
                  <a:lnTo>
                    <a:pt x="196316" y="1427721"/>
                  </a:lnTo>
                  <a:lnTo>
                    <a:pt x="225500" y="1461739"/>
                  </a:lnTo>
                  <a:lnTo>
                    <a:pt x="256362" y="1494213"/>
                  </a:lnTo>
                  <a:lnTo>
                    <a:pt x="288835" y="1525076"/>
                  </a:lnTo>
                  <a:lnTo>
                    <a:pt x="322853" y="1554260"/>
                  </a:lnTo>
                  <a:lnTo>
                    <a:pt x="358349" y="1581699"/>
                  </a:lnTo>
                  <a:lnTo>
                    <a:pt x="395256" y="1607327"/>
                  </a:lnTo>
                  <a:lnTo>
                    <a:pt x="433508" y="1631077"/>
                  </a:lnTo>
                  <a:lnTo>
                    <a:pt x="473037" y="1652881"/>
                  </a:lnTo>
                  <a:lnTo>
                    <a:pt x="513777" y="1672674"/>
                  </a:lnTo>
                  <a:lnTo>
                    <a:pt x="555662" y="1690388"/>
                  </a:lnTo>
                  <a:lnTo>
                    <a:pt x="598623" y="1705957"/>
                  </a:lnTo>
                  <a:lnTo>
                    <a:pt x="642596" y="1719314"/>
                  </a:lnTo>
                  <a:lnTo>
                    <a:pt x="687512" y="1730392"/>
                  </a:lnTo>
                  <a:lnTo>
                    <a:pt x="733306" y="1739124"/>
                  </a:lnTo>
                  <a:lnTo>
                    <a:pt x="779910" y="1745444"/>
                  </a:lnTo>
                  <a:lnTo>
                    <a:pt x="827258" y="1749285"/>
                  </a:lnTo>
                  <a:lnTo>
                    <a:pt x="875284" y="1750580"/>
                  </a:lnTo>
                  <a:close/>
                </a:path>
              </a:pathLst>
            </a:custGeom>
            <a:ln w="12699">
              <a:solidFill>
                <a:srgbClr val="36A1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683000" y="5575551"/>
            <a:ext cx="14427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D87D27"/>
                </a:solidFill>
                <a:latin typeface="Montserrat"/>
                <a:cs typeface="Montserrat"/>
              </a:rPr>
              <a:t>UNDER</a:t>
            </a:r>
            <a:r>
              <a:rPr sz="1500" b="1" spc="-20" dirty="0">
                <a:solidFill>
                  <a:srgbClr val="D87D27"/>
                </a:solidFill>
                <a:latin typeface="Montserrat"/>
                <a:cs typeface="Montserrat"/>
              </a:rPr>
              <a:t>S</a:t>
            </a:r>
            <a:r>
              <a:rPr sz="1500" b="1" spc="-55" dirty="0">
                <a:solidFill>
                  <a:srgbClr val="D87D27"/>
                </a:solidFill>
                <a:latin typeface="Montserrat"/>
                <a:cs typeface="Montserrat"/>
              </a:rPr>
              <a:t>T</a:t>
            </a:r>
            <a:r>
              <a:rPr sz="1500" b="1" dirty="0">
                <a:solidFill>
                  <a:srgbClr val="D87D27"/>
                </a:solidFill>
                <a:latin typeface="Montserrat"/>
                <a:cs typeface="Montserrat"/>
              </a:rPr>
              <a:t>AND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51436" y="5569264"/>
            <a:ext cx="16935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B22233"/>
                </a:solidFill>
                <a:latin typeface="Montserrat"/>
                <a:cs typeface="Montserrat"/>
              </a:rPr>
              <a:t>C</a:t>
            </a:r>
            <a:r>
              <a:rPr sz="1500" b="1" dirty="0">
                <a:solidFill>
                  <a:srgbClr val="B22233"/>
                </a:solidFill>
                <a:latin typeface="Montserrat"/>
                <a:cs typeface="Montserrat"/>
              </a:rPr>
              <a:t>ONT</a:t>
            </a:r>
            <a:r>
              <a:rPr sz="1500" b="1" spc="-15" dirty="0">
                <a:solidFill>
                  <a:srgbClr val="B22233"/>
                </a:solidFill>
                <a:latin typeface="Montserrat"/>
                <a:cs typeface="Montserrat"/>
              </a:rPr>
              <a:t>E</a:t>
            </a:r>
            <a:r>
              <a:rPr sz="1500" b="1" spc="-45" dirty="0">
                <a:solidFill>
                  <a:srgbClr val="B22233"/>
                </a:solidFill>
                <a:latin typeface="Montserrat"/>
                <a:cs typeface="Montserrat"/>
              </a:rPr>
              <a:t>X</a:t>
            </a:r>
            <a:r>
              <a:rPr sz="1500" b="1" spc="-20" dirty="0">
                <a:solidFill>
                  <a:srgbClr val="B22233"/>
                </a:solidFill>
                <a:latin typeface="Montserrat"/>
                <a:cs typeface="Montserrat"/>
              </a:rPr>
              <a:t>T</a:t>
            </a:r>
            <a:r>
              <a:rPr sz="1500" b="1" spc="-25" dirty="0">
                <a:solidFill>
                  <a:srgbClr val="B22233"/>
                </a:solidFill>
                <a:latin typeface="Montserrat"/>
                <a:cs typeface="Montserrat"/>
              </a:rPr>
              <a:t>U</a:t>
            </a:r>
            <a:r>
              <a:rPr sz="1500" b="1" dirty="0">
                <a:solidFill>
                  <a:srgbClr val="B22233"/>
                </a:solidFill>
                <a:latin typeface="Montserrat"/>
                <a:cs typeface="Montserrat"/>
              </a:rPr>
              <a:t>ALIZE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64500" y="5569264"/>
            <a:ext cx="455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25408F"/>
                </a:solidFill>
                <a:latin typeface="Montserrat"/>
                <a:cs typeface="Montserrat"/>
              </a:rPr>
              <a:t>SITE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6719" y="2484495"/>
            <a:ext cx="492443" cy="2522784"/>
          </a:xfrm>
          <a:prstGeom prst="rect">
            <a:avLst/>
          </a:prstGeom>
        </p:spPr>
        <p:txBody>
          <a:bodyPr vert="vert270" wrap="square" lIns="0" tIns="342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0"/>
              </a:spcBef>
            </a:pPr>
            <a:r>
              <a:rPr sz="3200" b="0" i="1" spc="-145" dirty="0">
                <a:solidFill>
                  <a:srgbClr val="B22233"/>
                </a:solidFill>
                <a:latin typeface="Montserrat Medium"/>
                <a:cs typeface="Montserrat Medium"/>
              </a:rPr>
              <a:t>P</a:t>
            </a:r>
            <a:r>
              <a:rPr sz="3200" b="0" i="1" dirty="0">
                <a:solidFill>
                  <a:srgbClr val="B22233"/>
                </a:solidFill>
                <a:latin typeface="Montserrat Medium"/>
                <a:cs typeface="Montserrat Medium"/>
              </a:rPr>
              <a:t>A</a:t>
            </a:r>
            <a:r>
              <a:rPr sz="3200" b="0" i="1" spc="-35" dirty="0">
                <a:solidFill>
                  <a:srgbClr val="B22233"/>
                </a:solidFill>
                <a:latin typeface="Montserrat Medium"/>
                <a:cs typeface="Montserrat Medium"/>
              </a:rPr>
              <a:t>R</a:t>
            </a:r>
            <a:r>
              <a:rPr sz="3200" b="0" i="1" dirty="0">
                <a:solidFill>
                  <a:srgbClr val="B22233"/>
                </a:solidFill>
                <a:latin typeface="Montserrat Medium"/>
                <a:cs typeface="Montserrat Medium"/>
              </a:rPr>
              <a:t>TNER</a:t>
            </a:r>
            <a:r>
              <a:rPr lang="en-US" sz="3200" i="1" dirty="0">
                <a:solidFill>
                  <a:srgbClr val="B22233"/>
                </a:solidFill>
                <a:latin typeface="Montserrat Medium"/>
                <a:cs typeface="Montserrat Medium"/>
              </a:rPr>
              <a:t>S</a:t>
            </a:r>
            <a:endParaRPr sz="3200" dirty="0">
              <a:latin typeface="Montserrat Medium"/>
              <a:cs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26"/>
    </mc:Choice>
    <mc:Fallback>
      <p:transition spd="slow" advTm="1022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1200" y="4790591"/>
            <a:ext cx="20523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231F20"/>
                </a:solidFill>
                <a:latin typeface="Montserrat"/>
                <a:cs typeface="Montserrat"/>
              </a:rPr>
              <a:t>Data</a:t>
            </a:r>
            <a:r>
              <a:rPr sz="900" spc="-20" dirty="0">
                <a:solidFill>
                  <a:srgbClr val="231F20"/>
                </a:solidFill>
                <a:latin typeface="Montserrat"/>
                <a:cs typeface="Montserrat"/>
              </a:rPr>
              <a:t> </a:t>
            </a:r>
            <a:r>
              <a:rPr sz="900" spc="-5" dirty="0">
                <a:solidFill>
                  <a:srgbClr val="231F20"/>
                </a:solidFill>
                <a:latin typeface="Montserrat"/>
                <a:cs typeface="Montserrat"/>
              </a:rPr>
              <a:t>Source:</a:t>
            </a:r>
            <a:r>
              <a:rPr sz="900" spc="-15" dirty="0">
                <a:solidFill>
                  <a:srgbClr val="231F20"/>
                </a:solidFill>
                <a:latin typeface="Montserrat"/>
                <a:cs typeface="Montserrat"/>
              </a:rPr>
              <a:t> </a:t>
            </a:r>
            <a:r>
              <a:rPr sz="900" spc="-5" dirty="0">
                <a:solidFill>
                  <a:srgbClr val="231F20"/>
                </a:solidFill>
                <a:latin typeface="Montserrat"/>
                <a:cs typeface="Montserrat"/>
              </a:rPr>
              <a:t>Springboard</a:t>
            </a:r>
            <a:r>
              <a:rPr sz="900" spc="-15" dirty="0">
                <a:solidFill>
                  <a:srgbClr val="231F20"/>
                </a:solidFill>
                <a:latin typeface="Montserrat"/>
                <a:cs typeface="Montserrat"/>
              </a:rPr>
              <a:t> </a:t>
            </a:r>
            <a:r>
              <a:rPr sz="900" spc="-5" dirty="0">
                <a:solidFill>
                  <a:srgbClr val="231F20"/>
                </a:solidFill>
                <a:latin typeface="Montserrat"/>
                <a:cs typeface="Montserrat"/>
              </a:rPr>
              <a:t>Recovery</a:t>
            </a:r>
            <a:endParaRPr sz="900">
              <a:latin typeface="Montserrat"/>
              <a:cs typeface="Montserra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4050" y="1606085"/>
            <a:ext cx="65716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54100" algn="l"/>
                <a:tab pos="4267835" algn="l"/>
              </a:tabLst>
            </a:pPr>
            <a:r>
              <a:rPr b="1" i="0" dirty="0">
                <a:solidFill>
                  <a:srgbClr val="36A199"/>
                </a:solidFill>
                <a:latin typeface="Montserrat"/>
                <a:cs typeface="Montserrat"/>
              </a:rPr>
              <a:t>US	O</a:t>
            </a:r>
            <a:r>
              <a:rPr b="1" i="0" spc="-75" dirty="0">
                <a:solidFill>
                  <a:srgbClr val="36A199"/>
                </a:solidFill>
                <a:latin typeface="Montserrat"/>
                <a:cs typeface="Montserrat"/>
              </a:rPr>
              <a:t>v</a:t>
            </a:r>
            <a:r>
              <a:rPr b="1" i="0" dirty="0">
                <a:solidFill>
                  <a:srgbClr val="36A199"/>
                </a:solidFill>
                <a:latin typeface="Montserrat"/>
                <a:cs typeface="Montserrat"/>
              </a:rPr>
              <a:t>e</a:t>
            </a:r>
            <a:r>
              <a:rPr b="1" i="0" spc="-45" dirty="0">
                <a:solidFill>
                  <a:srgbClr val="36A199"/>
                </a:solidFill>
                <a:latin typeface="Montserrat"/>
                <a:cs typeface="Montserrat"/>
              </a:rPr>
              <a:t>r</a:t>
            </a:r>
            <a:r>
              <a:rPr b="1" i="0" dirty="0">
                <a:solidFill>
                  <a:srgbClr val="36A199"/>
                </a:solidFill>
                <a:latin typeface="Montserrat"/>
                <a:cs typeface="Montserrat"/>
              </a:rPr>
              <a:t>dose	His</a:t>
            </a:r>
            <a:r>
              <a:rPr b="1" i="0" spc="-85" dirty="0">
                <a:solidFill>
                  <a:srgbClr val="36A199"/>
                </a:solidFill>
                <a:latin typeface="Montserrat"/>
                <a:cs typeface="Montserrat"/>
              </a:rPr>
              <a:t>t</a:t>
            </a:r>
            <a:r>
              <a:rPr b="1" i="0" dirty="0">
                <a:solidFill>
                  <a:srgbClr val="36A199"/>
                </a:solidFill>
                <a:latin typeface="Montserrat"/>
                <a:cs typeface="Montserrat"/>
              </a:rPr>
              <a:t>o</a:t>
            </a:r>
            <a:r>
              <a:rPr b="1" i="0" spc="70" dirty="0">
                <a:solidFill>
                  <a:srgbClr val="36A199"/>
                </a:solidFill>
                <a:latin typeface="Montserrat"/>
                <a:cs typeface="Montserrat"/>
              </a:rPr>
              <a:t>r</a:t>
            </a:r>
            <a:r>
              <a:rPr b="1" i="0" dirty="0">
                <a:solidFill>
                  <a:srgbClr val="36A199"/>
                </a:solidFill>
                <a:latin typeface="Montserrat"/>
                <a:cs typeface="Montserrat"/>
              </a:rPr>
              <a:t>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100" y="2838450"/>
            <a:ext cx="8877287" cy="17370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10600" y="6534213"/>
            <a:ext cx="939800" cy="10540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8800" y="7302751"/>
            <a:ext cx="14427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D87D27"/>
                </a:solidFill>
                <a:latin typeface="Montserrat"/>
                <a:cs typeface="Montserrat"/>
              </a:rPr>
              <a:t>UNDER</a:t>
            </a:r>
            <a:r>
              <a:rPr sz="1500" b="1" spc="-20" dirty="0">
                <a:solidFill>
                  <a:srgbClr val="D87D27"/>
                </a:solidFill>
                <a:latin typeface="Montserrat"/>
                <a:cs typeface="Montserrat"/>
              </a:rPr>
              <a:t>S</a:t>
            </a:r>
            <a:r>
              <a:rPr sz="1500" b="1" spc="-55" dirty="0">
                <a:solidFill>
                  <a:srgbClr val="D87D27"/>
                </a:solidFill>
                <a:latin typeface="Montserrat"/>
                <a:cs typeface="Montserrat"/>
              </a:rPr>
              <a:t>T</a:t>
            </a:r>
            <a:r>
              <a:rPr sz="1500" b="1" dirty="0">
                <a:solidFill>
                  <a:srgbClr val="D87D27"/>
                </a:solidFill>
                <a:latin typeface="Montserrat"/>
                <a:cs typeface="Montserrat"/>
              </a:rPr>
              <a:t>AND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7236" y="7302751"/>
            <a:ext cx="169354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25" dirty="0">
                <a:solidFill>
                  <a:srgbClr val="B22233"/>
                </a:solidFill>
                <a:latin typeface="Montserrat"/>
                <a:cs typeface="Montserrat"/>
              </a:rPr>
              <a:t>C</a:t>
            </a:r>
            <a:r>
              <a:rPr sz="1500" b="1" dirty="0">
                <a:solidFill>
                  <a:srgbClr val="B22233"/>
                </a:solidFill>
                <a:latin typeface="Montserrat"/>
                <a:cs typeface="Montserrat"/>
              </a:rPr>
              <a:t>ONT</a:t>
            </a:r>
            <a:r>
              <a:rPr sz="1500" b="1" spc="-15" dirty="0">
                <a:solidFill>
                  <a:srgbClr val="B22233"/>
                </a:solidFill>
                <a:latin typeface="Montserrat"/>
                <a:cs typeface="Montserrat"/>
              </a:rPr>
              <a:t>E</a:t>
            </a:r>
            <a:r>
              <a:rPr sz="1500" b="1" spc="-45" dirty="0">
                <a:solidFill>
                  <a:srgbClr val="B22233"/>
                </a:solidFill>
                <a:latin typeface="Montserrat"/>
                <a:cs typeface="Montserrat"/>
              </a:rPr>
              <a:t>X</a:t>
            </a:r>
            <a:r>
              <a:rPr sz="1500" b="1" spc="-20" dirty="0">
                <a:solidFill>
                  <a:srgbClr val="B22233"/>
                </a:solidFill>
                <a:latin typeface="Montserrat"/>
                <a:cs typeface="Montserrat"/>
              </a:rPr>
              <a:t>T</a:t>
            </a:r>
            <a:r>
              <a:rPr sz="1500" b="1" spc="-25" dirty="0">
                <a:solidFill>
                  <a:srgbClr val="B22233"/>
                </a:solidFill>
                <a:latin typeface="Montserrat"/>
                <a:cs typeface="Montserrat"/>
              </a:rPr>
              <a:t>U</a:t>
            </a:r>
            <a:r>
              <a:rPr sz="1500" b="1" dirty="0">
                <a:solidFill>
                  <a:srgbClr val="B22233"/>
                </a:solidFill>
                <a:latin typeface="Montserrat"/>
                <a:cs typeface="Montserrat"/>
              </a:rPr>
              <a:t>ALIZE</a:t>
            </a:r>
            <a:endParaRPr sz="1500">
              <a:latin typeface="Montserrat"/>
              <a:cs typeface="Montserra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40300" y="7302751"/>
            <a:ext cx="455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25408F"/>
                </a:solidFill>
                <a:latin typeface="Montserrat"/>
                <a:cs typeface="Montserrat"/>
              </a:rPr>
              <a:t>SITE</a:t>
            </a:r>
            <a:endParaRPr sz="1500">
              <a:latin typeface="Montserrat"/>
              <a:cs typeface="Montserra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62886" y="575221"/>
            <a:ext cx="1184910" cy="1182370"/>
            <a:chOff x="8262886" y="575221"/>
            <a:chExt cx="1184910" cy="1182370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83066" y="592734"/>
              <a:ext cx="1164335" cy="11643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2886" y="575221"/>
              <a:ext cx="1024102" cy="10241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83066" y="592747"/>
              <a:ext cx="1003922" cy="10065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1"/>
    </mc:Choice>
    <mc:Fallback>
      <p:transition spd="slow" advTm="2123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304800" y="-76200"/>
            <a:ext cx="10363199" cy="78485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24445" y="4445650"/>
            <a:ext cx="1838960" cy="1086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6950" i="0" spc="-1800" dirty="0">
                <a:solidFill>
                  <a:srgbClr val="38312F"/>
                </a:solidFill>
                <a:latin typeface="Courier New"/>
                <a:cs typeface="Courier New"/>
              </a:rPr>
              <a:t>ENOUGH</a:t>
            </a:r>
            <a:endParaRPr sz="695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27"/>
    </mc:Choice>
    <mc:Fallback>
      <p:transition spd="slow" advTm="163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79"/>
            <a:ext cx="10058400" cy="7771130"/>
            <a:chOff x="0" y="1879"/>
            <a:chExt cx="10058400" cy="77711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79"/>
              <a:ext cx="3941432" cy="30284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28351" y="1879"/>
              <a:ext cx="6130048" cy="259671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4011" y="2585516"/>
              <a:ext cx="5194388" cy="4447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3017215"/>
              <a:ext cx="1750250" cy="47551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36518" y="3017215"/>
              <a:ext cx="4821881" cy="475518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37182" y="3489172"/>
              <a:ext cx="3512418" cy="4283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64011" y="2626004"/>
              <a:ext cx="587895" cy="86316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3604" y="2626004"/>
              <a:ext cx="2418295" cy="8631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336079" y="2613237"/>
              <a:ext cx="4080510" cy="889000"/>
            </a:xfrm>
            <a:custGeom>
              <a:avLst/>
              <a:gdLst/>
              <a:ahLst/>
              <a:cxnLst/>
              <a:rect l="l" t="t" r="r" b="b"/>
              <a:pathLst>
                <a:path w="4080510" h="889000">
                  <a:moveTo>
                    <a:pt x="180428" y="38404"/>
                  </a:moveTo>
                  <a:lnTo>
                    <a:pt x="0" y="38404"/>
                  </a:lnTo>
                  <a:lnTo>
                    <a:pt x="218668" y="703935"/>
                  </a:lnTo>
                  <a:lnTo>
                    <a:pt x="395211" y="703935"/>
                  </a:lnTo>
                  <a:lnTo>
                    <a:pt x="403731" y="678535"/>
                  </a:lnTo>
                  <a:lnTo>
                    <a:pt x="237058" y="678535"/>
                  </a:lnTo>
                  <a:lnTo>
                    <a:pt x="35077" y="63804"/>
                  </a:lnTo>
                  <a:lnTo>
                    <a:pt x="188586" y="63804"/>
                  </a:lnTo>
                  <a:lnTo>
                    <a:pt x="180428" y="38404"/>
                  </a:lnTo>
                  <a:close/>
                </a:path>
                <a:path w="4080510" h="889000">
                  <a:moveTo>
                    <a:pt x="557993" y="298284"/>
                  </a:moveTo>
                  <a:lnTo>
                    <a:pt x="531279" y="298284"/>
                  </a:lnTo>
                  <a:lnTo>
                    <a:pt x="663079" y="703935"/>
                  </a:lnTo>
                  <a:lnTo>
                    <a:pt x="840638" y="703935"/>
                  </a:lnTo>
                  <a:lnTo>
                    <a:pt x="848947" y="678535"/>
                  </a:lnTo>
                  <a:lnTo>
                    <a:pt x="681532" y="678535"/>
                  </a:lnTo>
                  <a:lnTo>
                    <a:pt x="557993" y="298284"/>
                  </a:lnTo>
                  <a:close/>
                </a:path>
                <a:path w="4080510" h="889000">
                  <a:moveTo>
                    <a:pt x="531672" y="217271"/>
                  </a:moveTo>
                  <a:lnTo>
                    <a:pt x="376936" y="678535"/>
                  </a:lnTo>
                  <a:lnTo>
                    <a:pt x="403731" y="678535"/>
                  </a:lnTo>
                  <a:lnTo>
                    <a:pt x="531279" y="298284"/>
                  </a:lnTo>
                  <a:lnTo>
                    <a:pt x="557993" y="298284"/>
                  </a:lnTo>
                  <a:lnTo>
                    <a:pt x="531672" y="217271"/>
                  </a:lnTo>
                  <a:close/>
                </a:path>
                <a:path w="4080510" h="889000">
                  <a:moveTo>
                    <a:pt x="1058354" y="38404"/>
                  </a:moveTo>
                  <a:lnTo>
                    <a:pt x="889901" y="38404"/>
                  </a:lnTo>
                  <a:lnTo>
                    <a:pt x="887031" y="47142"/>
                  </a:lnTo>
                  <a:lnTo>
                    <a:pt x="911161" y="55067"/>
                  </a:lnTo>
                  <a:lnTo>
                    <a:pt x="908290" y="63804"/>
                  </a:lnTo>
                  <a:lnTo>
                    <a:pt x="1023327" y="63804"/>
                  </a:lnTo>
                  <a:lnTo>
                    <a:pt x="822223" y="678535"/>
                  </a:lnTo>
                  <a:lnTo>
                    <a:pt x="848947" y="678535"/>
                  </a:lnTo>
                  <a:lnTo>
                    <a:pt x="1058354" y="38404"/>
                  </a:lnTo>
                  <a:close/>
                </a:path>
                <a:path w="4080510" h="889000">
                  <a:moveTo>
                    <a:pt x="621159" y="63804"/>
                  </a:moveTo>
                  <a:lnTo>
                    <a:pt x="594474" y="63804"/>
                  </a:lnTo>
                  <a:lnTo>
                    <a:pt x="749922" y="545706"/>
                  </a:lnTo>
                  <a:lnTo>
                    <a:pt x="776883" y="463664"/>
                  </a:lnTo>
                  <a:lnTo>
                    <a:pt x="750150" y="463664"/>
                  </a:lnTo>
                  <a:lnTo>
                    <a:pt x="621159" y="63804"/>
                  </a:lnTo>
                  <a:close/>
                </a:path>
                <a:path w="4080510" h="889000">
                  <a:moveTo>
                    <a:pt x="188586" y="63804"/>
                  </a:moveTo>
                  <a:lnTo>
                    <a:pt x="161912" y="63804"/>
                  </a:lnTo>
                  <a:lnTo>
                    <a:pt x="315404" y="541743"/>
                  </a:lnTo>
                  <a:lnTo>
                    <a:pt x="342712" y="460311"/>
                  </a:lnTo>
                  <a:lnTo>
                    <a:pt x="315925" y="460311"/>
                  </a:lnTo>
                  <a:lnTo>
                    <a:pt x="188586" y="63804"/>
                  </a:lnTo>
                  <a:close/>
                </a:path>
                <a:path w="4080510" h="889000">
                  <a:moveTo>
                    <a:pt x="887031" y="47142"/>
                  </a:moveTo>
                  <a:lnTo>
                    <a:pt x="750150" y="463664"/>
                  </a:lnTo>
                  <a:lnTo>
                    <a:pt x="776883" y="463664"/>
                  </a:lnTo>
                  <a:lnTo>
                    <a:pt x="908290" y="63804"/>
                  </a:lnTo>
                  <a:lnTo>
                    <a:pt x="899096" y="63804"/>
                  </a:lnTo>
                  <a:lnTo>
                    <a:pt x="899096" y="51104"/>
                  </a:lnTo>
                  <a:lnTo>
                    <a:pt x="887031" y="47142"/>
                  </a:lnTo>
                  <a:close/>
                </a:path>
                <a:path w="4080510" h="889000">
                  <a:moveTo>
                    <a:pt x="612965" y="38404"/>
                  </a:moveTo>
                  <a:lnTo>
                    <a:pt x="457415" y="38404"/>
                  </a:lnTo>
                  <a:lnTo>
                    <a:pt x="315925" y="460311"/>
                  </a:lnTo>
                  <a:lnTo>
                    <a:pt x="342712" y="460311"/>
                  </a:lnTo>
                  <a:lnTo>
                    <a:pt x="475678" y="63804"/>
                  </a:lnTo>
                  <a:lnTo>
                    <a:pt x="621159" y="63804"/>
                  </a:lnTo>
                  <a:lnTo>
                    <a:pt x="612965" y="38404"/>
                  </a:lnTo>
                  <a:close/>
                </a:path>
                <a:path w="4080510" h="889000">
                  <a:moveTo>
                    <a:pt x="899096" y="51104"/>
                  </a:moveTo>
                  <a:lnTo>
                    <a:pt x="899096" y="63804"/>
                  </a:lnTo>
                  <a:lnTo>
                    <a:pt x="908290" y="63804"/>
                  </a:lnTo>
                  <a:lnTo>
                    <a:pt x="911161" y="55067"/>
                  </a:lnTo>
                  <a:lnTo>
                    <a:pt x="899096" y="51104"/>
                  </a:lnTo>
                  <a:close/>
                </a:path>
                <a:path w="4080510" h="889000">
                  <a:moveTo>
                    <a:pt x="1282065" y="0"/>
                  </a:moveTo>
                  <a:lnTo>
                    <a:pt x="1114005" y="0"/>
                  </a:lnTo>
                  <a:lnTo>
                    <a:pt x="1114005" y="703935"/>
                  </a:lnTo>
                  <a:lnTo>
                    <a:pt x="1282065" y="703935"/>
                  </a:lnTo>
                  <a:lnTo>
                    <a:pt x="1282065" y="678535"/>
                  </a:lnTo>
                  <a:lnTo>
                    <a:pt x="1139405" y="678535"/>
                  </a:lnTo>
                  <a:lnTo>
                    <a:pt x="1139405" y="25400"/>
                  </a:lnTo>
                  <a:lnTo>
                    <a:pt x="1282065" y="25400"/>
                  </a:lnTo>
                  <a:lnTo>
                    <a:pt x="1282065" y="0"/>
                  </a:lnTo>
                  <a:close/>
                </a:path>
                <a:path w="4080510" h="889000">
                  <a:moveTo>
                    <a:pt x="1462228" y="328091"/>
                  </a:moveTo>
                  <a:lnTo>
                    <a:pt x="1387335" y="328091"/>
                  </a:lnTo>
                  <a:lnTo>
                    <a:pt x="1407684" y="329661"/>
                  </a:lnTo>
                  <a:lnTo>
                    <a:pt x="1424998" y="334200"/>
                  </a:lnTo>
                  <a:lnTo>
                    <a:pt x="1460931" y="365837"/>
                  </a:lnTo>
                  <a:lnTo>
                    <a:pt x="1472715" y="405326"/>
                  </a:lnTo>
                  <a:lnTo>
                    <a:pt x="1474304" y="431533"/>
                  </a:lnTo>
                  <a:lnTo>
                    <a:pt x="1474304" y="703935"/>
                  </a:lnTo>
                  <a:lnTo>
                    <a:pt x="1642364" y="703935"/>
                  </a:lnTo>
                  <a:lnTo>
                    <a:pt x="1642364" y="678535"/>
                  </a:lnTo>
                  <a:lnTo>
                    <a:pt x="1499704" y="678535"/>
                  </a:lnTo>
                  <a:lnTo>
                    <a:pt x="1499704" y="431533"/>
                  </a:lnTo>
                  <a:lnTo>
                    <a:pt x="1497911" y="402065"/>
                  </a:lnTo>
                  <a:lnTo>
                    <a:pt x="1492462" y="376124"/>
                  </a:lnTo>
                  <a:lnTo>
                    <a:pt x="1483284" y="353796"/>
                  </a:lnTo>
                  <a:lnTo>
                    <a:pt x="1470304" y="335165"/>
                  </a:lnTo>
                  <a:lnTo>
                    <a:pt x="1462228" y="328091"/>
                  </a:lnTo>
                  <a:close/>
                </a:path>
                <a:path w="4080510" h="889000">
                  <a:moveTo>
                    <a:pt x="1387335" y="302691"/>
                  </a:moveTo>
                  <a:lnTo>
                    <a:pt x="1335490" y="311496"/>
                  </a:lnTo>
                  <a:lnTo>
                    <a:pt x="1293456" y="338950"/>
                  </a:lnTo>
                  <a:lnTo>
                    <a:pt x="1266140" y="384956"/>
                  </a:lnTo>
                  <a:lnTo>
                    <a:pt x="1256665" y="447992"/>
                  </a:lnTo>
                  <a:lnTo>
                    <a:pt x="1256665" y="678535"/>
                  </a:lnTo>
                  <a:lnTo>
                    <a:pt x="1282065" y="678535"/>
                  </a:lnTo>
                  <a:lnTo>
                    <a:pt x="1282065" y="447992"/>
                  </a:lnTo>
                  <a:lnTo>
                    <a:pt x="1284181" y="418191"/>
                  </a:lnTo>
                  <a:lnTo>
                    <a:pt x="1299520" y="372740"/>
                  </a:lnTo>
                  <a:lnTo>
                    <a:pt x="1326777" y="344131"/>
                  </a:lnTo>
                  <a:lnTo>
                    <a:pt x="1364666" y="329907"/>
                  </a:lnTo>
                  <a:lnTo>
                    <a:pt x="1387335" y="328091"/>
                  </a:lnTo>
                  <a:lnTo>
                    <a:pt x="1462228" y="328091"/>
                  </a:lnTo>
                  <a:lnTo>
                    <a:pt x="1453715" y="320635"/>
                  </a:lnTo>
                  <a:lnTo>
                    <a:pt x="1434058" y="310494"/>
                  </a:lnTo>
                  <a:lnTo>
                    <a:pt x="1411782" y="304570"/>
                  </a:lnTo>
                  <a:lnTo>
                    <a:pt x="1387335" y="302691"/>
                  </a:lnTo>
                  <a:close/>
                </a:path>
                <a:path w="4080510" h="889000">
                  <a:moveTo>
                    <a:pt x="1425740" y="179235"/>
                  </a:moveTo>
                  <a:lnTo>
                    <a:pt x="1425740" y="204635"/>
                  </a:lnTo>
                  <a:lnTo>
                    <a:pt x="1465867" y="207684"/>
                  </a:lnTo>
                  <a:lnTo>
                    <a:pt x="1502356" y="216817"/>
                  </a:lnTo>
                  <a:lnTo>
                    <a:pt x="1562379" y="253593"/>
                  </a:lnTo>
                  <a:lnTo>
                    <a:pt x="1602225" y="316682"/>
                  </a:lnTo>
                  <a:lnTo>
                    <a:pt x="1613125" y="359194"/>
                  </a:lnTo>
                  <a:lnTo>
                    <a:pt x="1616964" y="409575"/>
                  </a:lnTo>
                  <a:lnTo>
                    <a:pt x="1616964" y="678535"/>
                  </a:lnTo>
                  <a:lnTo>
                    <a:pt x="1642364" y="678535"/>
                  </a:lnTo>
                  <a:lnTo>
                    <a:pt x="1642364" y="409575"/>
                  </a:lnTo>
                  <a:lnTo>
                    <a:pt x="1638212" y="355140"/>
                  </a:lnTo>
                  <a:lnTo>
                    <a:pt x="1626050" y="307921"/>
                  </a:lnTo>
                  <a:lnTo>
                    <a:pt x="1606488" y="267993"/>
                  </a:lnTo>
                  <a:lnTo>
                    <a:pt x="1580134" y="235432"/>
                  </a:lnTo>
                  <a:lnTo>
                    <a:pt x="1547910" y="210406"/>
                  </a:lnTo>
                  <a:lnTo>
                    <a:pt x="1510847" y="192884"/>
                  </a:lnTo>
                  <a:lnTo>
                    <a:pt x="1469829" y="182586"/>
                  </a:lnTo>
                  <a:lnTo>
                    <a:pt x="1425740" y="179235"/>
                  </a:lnTo>
                  <a:close/>
                </a:path>
                <a:path w="4080510" h="889000">
                  <a:moveTo>
                    <a:pt x="1282065" y="25400"/>
                  </a:moveTo>
                  <a:lnTo>
                    <a:pt x="1256665" y="25400"/>
                  </a:lnTo>
                  <a:lnTo>
                    <a:pt x="1256665" y="281127"/>
                  </a:lnTo>
                  <a:lnTo>
                    <a:pt x="1278343" y="259448"/>
                  </a:lnTo>
                  <a:lnTo>
                    <a:pt x="1289610" y="250456"/>
                  </a:lnTo>
                  <a:lnTo>
                    <a:pt x="1269365" y="250456"/>
                  </a:lnTo>
                  <a:lnTo>
                    <a:pt x="1260386" y="241477"/>
                  </a:lnTo>
                  <a:lnTo>
                    <a:pt x="1282065" y="224175"/>
                  </a:lnTo>
                  <a:lnTo>
                    <a:pt x="1282065" y="25400"/>
                  </a:lnTo>
                  <a:close/>
                </a:path>
                <a:path w="4080510" h="889000">
                  <a:moveTo>
                    <a:pt x="1282065" y="224175"/>
                  </a:moveTo>
                  <a:lnTo>
                    <a:pt x="1260386" y="241477"/>
                  </a:lnTo>
                  <a:lnTo>
                    <a:pt x="1269365" y="250456"/>
                  </a:lnTo>
                  <a:lnTo>
                    <a:pt x="1282065" y="250456"/>
                  </a:lnTo>
                  <a:lnTo>
                    <a:pt x="1282065" y="224175"/>
                  </a:lnTo>
                  <a:close/>
                </a:path>
                <a:path w="4080510" h="889000">
                  <a:moveTo>
                    <a:pt x="1425740" y="179235"/>
                  </a:moveTo>
                  <a:lnTo>
                    <a:pt x="1377961" y="183152"/>
                  </a:lnTo>
                  <a:lnTo>
                    <a:pt x="1333852" y="194897"/>
                  </a:lnTo>
                  <a:lnTo>
                    <a:pt x="1294348" y="214371"/>
                  </a:lnTo>
                  <a:lnTo>
                    <a:pt x="1282065" y="224175"/>
                  </a:lnTo>
                  <a:lnTo>
                    <a:pt x="1282065" y="250456"/>
                  </a:lnTo>
                  <a:lnTo>
                    <a:pt x="1289610" y="250456"/>
                  </a:lnTo>
                  <a:lnTo>
                    <a:pt x="1307905" y="235855"/>
                  </a:lnTo>
                  <a:lnTo>
                    <a:pt x="1342731" y="218692"/>
                  </a:lnTo>
                  <a:lnTo>
                    <a:pt x="1382212" y="208204"/>
                  </a:lnTo>
                  <a:lnTo>
                    <a:pt x="1425740" y="204635"/>
                  </a:lnTo>
                  <a:lnTo>
                    <a:pt x="1425740" y="179235"/>
                  </a:lnTo>
                  <a:close/>
                </a:path>
                <a:path w="4080510" h="889000">
                  <a:moveTo>
                    <a:pt x="1722678" y="709383"/>
                  </a:moveTo>
                  <a:lnTo>
                    <a:pt x="1658620" y="834123"/>
                  </a:lnTo>
                  <a:lnTo>
                    <a:pt x="1665998" y="840663"/>
                  </a:lnTo>
                  <a:lnTo>
                    <a:pt x="1696339" y="861323"/>
                  </a:lnTo>
                  <a:lnTo>
                    <a:pt x="1732284" y="876315"/>
                  </a:lnTo>
                  <a:lnTo>
                    <a:pt x="1771485" y="885483"/>
                  </a:lnTo>
                  <a:lnTo>
                    <a:pt x="1811591" y="888669"/>
                  </a:lnTo>
                  <a:lnTo>
                    <a:pt x="1856317" y="885448"/>
                  </a:lnTo>
                  <a:lnTo>
                    <a:pt x="1897945" y="874107"/>
                  </a:lnTo>
                  <a:lnTo>
                    <a:pt x="1918120" y="863269"/>
                  </a:lnTo>
                  <a:lnTo>
                    <a:pt x="1811591" y="863269"/>
                  </a:lnTo>
                  <a:lnTo>
                    <a:pt x="1775402" y="860419"/>
                  </a:lnTo>
                  <a:lnTo>
                    <a:pt x="1740019" y="852066"/>
                  </a:lnTo>
                  <a:lnTo>
                    <a:pt x="1708233" y="838911"/>
                  </a:lnTo>
                  <a:lnTo>
                    <a:pt x="1705355" y="836955"/>
                  </a:lnTo>
                  <a:lnTo>
                    <a:pt x="1685721" y="836955"/>
                  </a:lnTo>
                  <a:lnTo>
                    <a:pt x="1674418" y="831151"/>
                  </a:lnTo>
                  <a:lnTo>
                    <a:pt x="1682838" y="821651"/>
                  </a:lnTo>
                  <a:lnTo>
                    <a:pt x="1693579" y="821651"/>
                  </a:lnTo>
                  <a:lnTo>
                    <a:pt x="1731097" y="748581"/>
                  </a:lnTo>
                  <a:lnTo>
                    <a:pt x="1718183" y="739203"/>
                  </a:lnTo>
                  <a:lnTo>
                    <a:pt x="1726552" y="729653"/>
                  </a:lnTo>
                  <a:lnTo>
                    <a:pt x="1748076" y="729653"/>
                  </a:lnTo>
                  <a:lnTo>
                    <a:pt x="1734908" y="720090"/>
                  </a:lnTo>
                  <a:lnTo>
                    <a:pt x="1722678" y="709383"/>
                  </a:lnTo>
                  <a:close/>
                </a:path>
                <a:path w="4080510" h="889000">
                  <a:moveTo>
                    <a:pt x="2256955" y="186550"/>
                  </a:moveTo>
                  <a:lnTo>
                    <a:pt x="2092096" y="186550"/>
                  </a:lnTo>
                  <a:lnTo>
                    <a:pt x="2088845" y="194373"/>
                  </a:lnTo>
                  <a:lnTo>
                    <a:pt x="2112302" y="204139"/>
                  </a:lnTo>
                  <a:lnTo>
                    <a:pt x="2109049" y="211950"/>
                  </a:lnTo>
                  <a:lnTo>
                    <a:pt x="2218537" y="211950"/>
                  </a:lnTo>
                  <a:lnTo>
                    <a:pt x="2003729" y="716699"/>
                  </a:lnTo>
                  <a:lnTo>
                    <a:pt x="1973739" y="776242"/>
                  </a:lnTo>
                  <a:lnTo>
                    <a:pt x="1940151" y="817953"/>
                  </a:lnTo>
                  <a:lnTo>
                    <a:pt x="1902345" y="844549"/>
                  </a:lnTo>
                  <a:lnTo>
                    <a:pt x="1859699" y="858749"/>
                  </a:lnTo>
                  <a:lnTo>
                    <a:pt x="1811591" y="863269"/>
                  </a:lnTo>
                  <a:lnTo>
                    <a:pt x="1918120" y="863269"/>
                  </a:lnTo>
                  <a:lnTo>
                    <a:pt x="1936168" y="853574"/>
                  </a:lnTo>
                  <a:lnTo>
                    <a:pt x="1970677" y="822782"/>
                  </a:lnTo>
                  <a:lnTo>
                    <a:pt x="2001161" y="780658"/>
                  </a:lnTo>
                  <a:lnTo>
                    <a:pt x="2027195" y="726382"/>
                  </a:lnTo>
                  <a:lnTo>
                    <a:pt x="2015528" y="721423"/>
                  </a:lnTo>
                  <a:lnTo>
                    <a:pt x="2029325" y="721423"/>
                  </a:lnTo>
                  <a:lnTo>
                    <a:pt x="2256955" y="186550"/>
                  </a:lnTo>
                  <a:close/>
                </a:path>
                <a:path w="4080510" h="889000">
                  <a:moveTo>
                    <a:pt x="1682838" y="821651"/>
                  </a:moveTo>
                  <a:lnTo>
                    <a:pt x="1674418" y="831151"/>
                  </a:lnTo>
                  <a:lnTo>
                    <a:pt x="1685721" y="836955"/>
                  </a:lnTo>
                  <a:lnTo>
                    <a:pt x="1690800" y="827063"/>
                  </a:lnTo>
                  <a:lnTo>
                    <a:pt x="1682838" y="821651"/>
                  </a:lnTo>
                  <a:close/>
                </a:path>
                <a:path w="4080510" h="889000">
                  <a:moveTo>
                    <a:pt x="1690800" y="827063"/>
                  </a:moveTo>
                  <a:lnTo>
                    <a:pt x="1685721" y="836955"/>
                  </a:lnTo>
                  <a:lnTo>
                    <a:pt x="1705355" y="836955"/>
                  </a:lnTo>
                  <a:lnTo>
                    <a:pt x="1690800" y="827063"/>
                  </a:lnTo>
                  <a:close/>
                </a:path>
                <a:path w="4080510" h="889000">
                  <a:moveTo>
                    <a:pt x="1693579" y="821651"/>
                  </a:moveTo>
                  <a:lnTo>
                    <a:pt x="1682838" y="821651"/>
                  </a:lnTo>
                  <a:lnTo>
                    <a:pt x="1690800" y="827063"/>
                  </a:lnTo>
                  <a:lnTo>
                    <a:pt x="1693579" y="821651"/>
                  </a:lnTo>
                  <a:close/>
                </a:path>
                <a:path w="4080510" h="889000">
                  <a:moveTo>
                    <a:pt x="1748076" y="729653"/>
                  </a:moveTo>
                  <a:lnTo>
                    <a:pt x="1726552" y="729653"/>
                  </a:lnTo>
                  <a:lnTo>
                    <a:pt x="1737842" y="735444"/>
                  </a:lnTo>
                  <a:lnTo>
                    <a:pt x="1731097" y="748581"/>
                  </a:lnTo>
                  <a:lnTo>
                    <a:pt x="1737860" y="753493"/>
                  </a:lnTo>
                  <a:lnTo>
                    <a:pt x="1759781" y="764247"/>
                  </a:lnTo>
                  <a:lnTo>
                    <a:pt x="1783112" y="771039"/>
                  </a:lnTo>
                  <a:lnTo>
                    <a:pt x="1807019" y="773442"/>
                  </a:lnTo>
                  <a:lnTo>
                    <a:pt x="1822579" y="772514"/>
                  </a:lnTo>
                  <a:lnTo>
                    <a:pt x="1837072" y="769508"/>
                  </a:lnTo>
                  <a:lnTo>
                    <a:pt x="1850454" y="764247"/>
                  </a:lnTo>
                  <a:lnTo>
                    <a:pt x="1862543" y="756640"/>
                  </a:lnTo>
                  <a:lnTo>
                    <a:pt x="1871898" y="748042"/>
                  </a:lnTo>
                  <a:lnTo>
                    <a:pt x="1807019" y="748042"/>
                  </a:lnTo>
                  <a:lnTo>
                    <a:pt x="1788035" y="746130"/>
                  </a:lnTo>
                  <a:lnTo>
                    <a:pt x="1768987" y="740548"/>
                  </a:lnTo>
                  <a:lnTo>
                    <a:pt x="1750928" y="731724"/>
                  </a:lnTo>
                  <a:lnTo>
                    <a:pt x="1748076" y="729653"/>
                  </a:lnTo>
                  <a:close/>
                </a:path>
                <a:path w="4080510" h="889000">
                  <a:moveTo>
                    <a:pt x="1726552" y="729653"/>
                  </a:moveTo>
                  <a:lnTo>
                    <a:pt x="1718183" y="739203"/>
                  </a:lnTo>
                  <a:lnTo>
                    <a:pt x="1731097" y="748581"/>
                  </a:lnTo>
                  <a:lnTo>
                    <a:pt x="1737842" y="735444"/>
                  </a:lnTo>
                  <a:lnTo>
                    <a:pt x="1726552" y="729653"/>
                  </a:lnTo>
                  <a:close/>
                </a:path>
                <a:path w="4080510" h="889000">
                  <a:moveTo>
                    <a:pt x="1875557" y="695025"/>
                  </a:moveTo>
                  <a:lnTo>
                    <a:pt x="1854626" y="729543"/>
                  </a:lnTo>
                  <a:lnTo>
                    <a:pt x="1819384" y="747299"/>
                  </a:lnTo>
                  <a:lnTo>
                    <a:pt x="1807019" y="748042"/>
                  </a:lnTo>
                  <a:lnTo>
                    <a:pt x="1871898" y="748042"/>
                  </a:lnTo>
                  <a:lnTo>
                    <a:pt x="1899208" y="704380"/>
                  </a:lnTo>
                  <a:lnTo>
                    <a:pt x="1900996" y="699909"/>
                  </a:lnTo>
                  <a:lnTo>
                    <a:pt x="1877656" y="699909"/>
                  </a:lnTo>
                  <a:lnTo>
                    <a:pt x="1875557" y="695025"/>
                  </a:lnTo>
                  <a:close/>
                </a:path>
                <a:path w="4080510" h="889000">
                  <a:moveTo>
                    <a:pt x="2029325" y="721423"/>
                  </a:moveTo>
                  <a:lnTo>
                    <a:pt x="2015528" y="721423"/>
                  </a:lnTo>
                  <a:lnTo>
                    <a:pt x="2027313" y="726135"/>
                  </a:lnTo>
                  <a:lnTo>
                    <a:pt x="2027212" y="726389"/>
                  </a:lnTo>
                  <a:lnTo>
                    <a:pt x="2029325" y="721423"/>
                  </a:lnTo>
                  <a:close/>
                </a:path>
                <a:path w="4080510" h="889000">
                  <a:moveTo>
                    <a:pt x="2015528" y="721423"/>
                  </a:moveTo>
                  <a:lnTo>
                    <a:pt x="2027195" y="726382"/>
                  </a:lnTo>
                  <a:lnTo>
                    <a:pt x="2027313" y="726135"/>
                  </a:lnTo>
                  <a:lnTo>
                    <a:pt x="2015528" y="721423"/>
                  </a:lnTo>
                  <a:close/>
                </a:path>
                <a:path w="4080510" h="889000">
                  <a:moveTo>
                    <a:pt x="1875762" y="694599"/>
                  </a:moveTo>
                  <a:lnTo>
                    <a:pt x="1875557" y="695025"/>
                  </a:lnTo>
                  <a:lnTo>
                    <a:pt x="1877656" y="699909"/>
                  </a:lnTo>
                  <a:lnTo>
                    <a:pt x="1882933" y="697641"/>
                  </a:lnTo>
                  <a:lnTo>
                    <a:pt x="1875701" y="694753"/>
                  </a:lnTo>
                  <a:lnTo>
                    <a:pt x="1875762" y="694599"/>
                  </a:lnTo>
                  <a:close/>
                </a:path>
                <a:path w="4080510" h="889000">
                  <a:moveTo>
                    <a:pt x="1882933" y="697641"/>
                  </a:moveTo>
                  <a:lnTo>
                    <a:pt x="1877656" y="699909"/>
                  </a:lnTo>
                  <a:lnTo>
                    <a:pt x="1900996" y="699909"/>
                  </a:lnTo>
                  <a:lnTo>
                    <a:pt x="1901174" y="699465"/>
                  </a:lnTo>
                  <a:lnTo>
                    <a:pt x="1887499" y="699465"/>
                  </a:lnTo>
                  <a:lnTo>
                    <a:pt x="1882933" y="697641"/>
                  </a:lnTo>
                  <a:close/>
                </a:path>
                <a:path w="4080510" h="889000">
                  <a:moveTo>
                    <a:pt x="1883130" y="697557"/>
                  </a:moveTo>
                  <a:lnTo>
                    <a:pt x="1882933" y="697641"/>
                  </a:lnTo>
                  <a:lnTo>
                    <a:pt x="1887499" y="699465"/>
                  </a:lnTo>
                  <a:lnTo>
                    <a:pt x="1883130" y="697557"/>
                  </a:lnTo>
                  <a:close/>
                </a:path>
                <a:path w="4080510" h="889000">
                  <a:moveTo>
                    <a:pt x="1901115" y="690181"/>
                  </a:moveTo>
                  <a:lnTo>
                    <a:pt x="1877529" y="690181"/>
                  </a:lnTo>
                  <a:lnTo>
                    <a:pt x="1889328" y="694893"/>
                  </a:lnTo>
                  <a:lnTo>
                    <a:pt x="1883130" y="697557"/>
                  </a:lnTo>
                  <a:lnTo>
                    <a:pt x="1887499" y="699465"/>
                  </a:lnTo>
                  <a:lnTo>
                    <a:pt x="1901174" y="699465"/>
                  </a:lnTo>
                  <a:lnTo>
                    <a:pt x="1902950" y="695025"/>
                  </a:lnTo>
                  <a:lnTo>
                    <a:pt x="1902922" y="694385"/>
                  </a:lnTo>
                  <a:lnTo>
                    <a:pt x="1901115" y="690181"/>
                  </a:lnTo>
                  <a:close/>
                </a:path>
                <a:path w="4080510" h="889000">
                  <a:moveTo>
                    <a:pt x="1875866" y="694385"/>
                  </a:moveTo>
                  <a:lnTo>
                    <a:pt x="1875701" y="694753"/>
                  </a:lnTo>
                  <a:lnTo>
                    <a:pt x="1882933" y="697641"/>
                  </a:lnTo>
                  <a:lnTo>
                    <a:pt x="1883130" y="697557"/>
                  </a:lnTo>
                  <a:lnTo>
                    <a:pt x="1875866" y="694385"/>
                  </a:lnTo>
                  <a:close/>
                </a:path>
                <a:path w="4080510" h="889000">
                  <a:moveTo>
                    <a:pt x="1888056" y="694385"/>
                  </a:moveTo>
                  <a:lnTo>
                    <a:pt x="1875866" y="694385"/>
                  </a:lnTo>
                  <a:lnTo>
                    <a:pt x="1883130" y="697557"/>
                  </a:lnTo>
                  <a:lnTo>
                    <a:pt x="1889328" y="694893"/>
                  </a:lnTo>
                  <a:lnTo>
                    <a:pt x="1888056" y="694385"/>
                  </a:lnTo>
                  <a:close/>
                </a:path>
                <a:path w="4080510" h="889000">
                  <a:moveTo>
                    <a:pt x="1831975" y="186550"/>
                  </a:moveTo>
                  <a:lnTo>
                    <a:pt x="1656969" y="186550"/>
                  </a:lnTo>
                  <a:lnTo>
                    <a:pt x="1875557" y="695025"/>
                  </a:lnTo>
                  <a:lnTo>
                    <a:pt x="1875848" y="694385"/>
                  </a:lnTo>
                  <a:lnTo>
                    <a:pt x="1877529" y="690181"/>
                  </a:lnTo>
                  <a:lnTo>
                    <a:pt x="1901115" y="690181"/>
                  </a:lnTo>
                  <a:lnTo>
                    <a:pt x="1695538" y="211950"/>
                  </a:lnTo>
                  <a:lnTo>
                    <a:pt x="1842483" y="211950"/>
                  </a:lnTo>
                  <a:lnTo>
                    <a:pt x="1831975" y="186550"/>
                  </a:lnTo>
                  <a:close/>
                </a:path>
                <a:path w="4080510" h="889000">
                  <a:moveTo>
                    <a:pt x="1877529" y="690181"/>
                  </a:moveTo>
                  <a:lnTo>
                    <a:pt x="1875762" y="694599"/>
                  </a:lnTo>
                  <a:lnTo>
                    <a:pt x="1875866" y="694385"/>
                  </a:lnTo>
                  <a:lnTo>
                    <a:pt x="1888056" y="694385"/>
                  </a:lnTo>
                  <a:lnTo>
                    <a:pt x="1877529" y="690181"/>
                  </a:lnTo>
                  <a:close/>
                </a:path>
                <a:path w="4080510" h="889000">
                  <a:moveTo>
                    <a:pt x="1842483" y="211950"/>
                  </a:moveTo>
                  <a:lnTo>
                    <a:pt x="1814995" y="211950"/>
                  </a:lnTo>
                  <a:lnTo>
                    <a:pt x="1961527" y="566166"/>
                  </a:lnTo>
                  <a:lnTo>
                    <a:pt x="1989121" y="499910"/>
                  </a:lnTo>
                  <a:lnTo>
                    <a:pt x="1961616" y="499910"/>
                  </a:lnTo>
                  <a:lnTo>
                    <a:pt x="1842483" y="211950"/>
                  </a:lnTo>
                  <a:close/>
                </a:path>
                <a:path w="4080510" h="889000">
                  <a:moveTo>
                    <a:pt x="2088845" y="194373"/>
                  </a:moveTo>
                  <a:lnTo>
                    <a:pt x="1961616" y="499910"/>
                  </a:lnTo>
                  <a:lnTo>
                    <a:pt x="1989121" y="499910"/>
                  </a:lnTo>
                  <a:lnTo>
                    <a:pt x="2109049" y="211950"/>
                  </a:lnTo>
                  <a:lnTo>
                    <a:pt x="2100567" y="211950"/>
                  </a:lnTo>
                  <a:lnTo>
                    <a:pt x="2100567" y="199250"/>
                  </a:lnTo>
                  <a:lnTo>
                    <a:pt x="2088845" y="194373"/>
                  </a:lnTo>
                  <a:close/>
                </a:path>
                <a:path w="4080510" h="889000">
                  <a:moveTo>
                    <a:pt x="2100567" y="199250"/>
                  </a:moveTo>
                  <a:lnTo>
                    <a:pt x="2100567" y="211950"/>
                  </a:lnTo>
                  <a:lnTo>
                    <a:pt x="2109049" y="211950"/>
                  </a:lnTo>
                  <a:lnTo>
                    <a:pt x="2112302" y="204139"/>
                  </a:lnTo>
                  <a:lnTo>
                    <a:pt x="2100567" y="199250"/>
                  </a:lnTo>
                  <a:close/>
                </a:path>
                <a:path w="4080510" h="889000">
                  <a:moveTo>
                    <a:pt x="3902239" y="172631"/>
                  </a:moveTo>
                  <a:lnTo>
                    <a:pt x="3819588" y="172631"/>
                  </a:lnTo>
                  <a:lnTo>
                    <a:pt x="3839293" y="173832"/>
                  </a:lnTo>
                  <a:lnTo>
                    <a:pt x="3856677" y="177295"/>
                  </a:lnTo>
                  <a:lnTo>
                    <a:pt x="3893181" y="198589"/>
                  </a:lnTo>
                  <a:lnTo>
                    <a:pt x="3905643" y="233083"/>
                  </a:lnTo>
                  <a:lnTo>
                    <a:pt x="3900717" y="255586"/>
                  </a:lnTo>
                  <a:lnTo>
                    <a:pt x="3886225" y="277363"/>
                  </a:lnTo>
                  <a:lnTo>
                    <a:pt x="3864627" y="299618"/>
                  </a:lnTo>
                  <a:lnTo>
                    <a:pt x="3838384" y="323557"/>
                  </a:lnTo>
                  <a:lnTo>
                    <a:pt x="3811378" y="350558"/>
                  </a:lnTo>
                  <a:lnTo>
                    <a:pt x="3787125" y="382774"/>
                  </a:lnTo>
                  <a:lnTo>
                    <a:pt x="3769652" y="421748"/>
                  </a:lnTo>
                  <a:lnTo>
                    <a:pt x="3762984" y="469023"/>
                  </a:lnTo>
                  <a:lnTo>
                    <a:pt x="3762984" y="481723"/>
                  </a:lnTo>
                  <a:lnTo>
                    <a:pt x="3775697" y="481723"/>
                  </a:lnTo>
                  <a:lnTo>
                    <a:pt x="3775697" y="456323"/>
                  </a:lnTo>
                  <a:lnTo>
                    <a:pt x="3790162" y="456323"/>
                  </a:lnTo>
                  <a:lnTo>
                    <a:pt x="3808833" y="395887"/>
                  </a:lnTo>
                  <a:lnTo>
                    <a:pt x="3855656" y="342201"/>
                  </a:lnTo>
                  <a:lnTo>
                    <a:pt x="3881798" y="318272"/>
                  </a:lnTo>
                  <a:lnTo>
                    <a:pt x="3905894" y="293662"/>
                  </a:lnTo>
                  <a:lnTo>
                    <a:pt x="3923718" y="266041"/>
                  </a:lnTo>
                  <a:lnTo>
                    <a:pt x="3931043" y="233083"/>
                  </a:lnTo>
                  <a:lnTo>
                    <a:pt x="3928912" y="214160"/>
                  </a:lnTo>
                  <a:lnTo>
                    <a:pt x="3922548" y="196951"/>
                  </a:lnTo>
                  <a:lnTo>
                    <a:pt x="3912368" y="181905"/>
                  </a:lnTo>
                  <a:lnTo>
                    <a:pt x="3902239" y="172631"/>
                  </a:lnTo>
                  <a:close/>
                </a:path>
                <a:path w="4080510" h="889000">
                  <a:moveTo>
                    <a:pt x="3790162" y="456323"/>
                  </a:moveTo>
                  <a:lnTo>
                    <a:pt x="3775697" y="456323"/>
                  </a:lnTo>
                  <a:lnTo>
                    <a:pt x="3775697" y="481723"/>
                  </a:lnTo>
                  <a:lnTo>
                    <a:pt x="3926471" y="481723"/>
                  </a:lnTo>
                  <a:lnTo>
                    <a:pt x="3926471" y="469023"/>
                  </a:lnTo>
                  <a:lnTo>
                    <a:pt x="3788384" y="469023"/>
                  </a:lnTo>
                  <a:lnTo>
                    <a:pt x="3790162" y="456323"/>
                  </a:lnTo>
                  <a:close/>
                </a:path>
                <a:path w="4080510" h="889000">
                  <a:moveTo>
                    <a:pt x="3902350" y="456323"/>
                  </a:moveTo>
                  <a:lnTo>
                    <a:pt x="3790162" y="456323"/>
                  </a:lnTo>
                  <a:lnTo>
                    <a:pt x="3788384" y="469023"/>
                  </a:lnTo>
                  <a:lnTo>
                    <a:pt x="3901084" y="469023"/>
                  </a:lnTo>
                  <a:lnTo>
                    <a:pt x="3902350" y="456323"/>
                  </a:lnTo>
                  <a:close/>
                </a:path>
                <a:path w="4080510" h="889000">
                  <a:moveTo>
                    <a:pt x="3971852" y="52832"/>
                  </a:moveTo>
                  <a:lnTo>
                    <a:pt x="3835133" y="52832"/>
                  </a:lnTo>
                  <a:lnTo>
                    <a:pt x="3882985" y="55580"/>
                  </a:lnTo>
                  <a:lnTo>
                    <a:pt x="3926051" y="63673"/>
                  </a:lnTo>
                  <a:lnTo>
                    <a:pt x="3963722" y="76797"/>
                  </a:lnTo>
                  <a:lnTo>
                    <a:pt x="4020633" y="116868"/>
                  </a:lnTo>
                  <a:lnTo>
                    <a:pt x="4050694" y="174021"/>
                  </a:lnTo>
                  <a:lnTo>
                    <a:pt x="4054716" y="209308"/>
                  </a:lnTo>
                  <a:lnTo>
                    <a:pt x="4048609" y="254961"/>
                  </a:lnTo>
                  <a:lnTo>
                    <a:pt x="4032562" y="291449"/>
                  </a:lnTo>
                  <a:lnTo>
                    <a:pt x="4009440" y="321597"/>
                  </a:lnTo>
                  <a:lnTo>
                    <a:pt x="3982110" y="348234"/>
                  </a:lnTo>
                  <a:lnTo>
                    <a:pt x="3953789" y="373468"/>
                  </a:lnTo>
                  <a:lnTo>
                    <a:pt x="3940348" y="386399"/>
                  </a:lnTo>
                  <a:lnTo>
                    <a:pt x="3908671" y="431139"/>
                  </a:lnTo>
                  <a:lnTo>
                    <a:pt x="3901084" y="469023"/>
                  </a:lnTo>
                  <a:lnTo>
                    <a:pt x="3913771" y="469023"/>
                  </a:lnTo>
                  <a:lnTo>
                    <a:pt x="3913771" y="456323"/>
                  </a:lnTo>
                  <a:lnTo>
                    <a:pt x="3927740" y="456323"/>
                  </a:lnTo>
                  <a:lnTo>
                    <a:pt x="3947579" y="416204"/>
                  </a:lnTo>
                  <a:lnTo>
                    <a:pt x="3984678" y="379926"/>
                  </a:lnTo>
                  <a:lnTo>
                    <a:pt x="4006407" y="360443"/>
                  </a:lnTo>
                  <a:lnTo>
                    <a:pt x="4028160" y="338810"/>
                  </a:lnTo>
                  <a:lnTo>
                    <a:pt x="4048249" y="313861"/>
                  </a:lnTo>
                  <a:lnTo>
                    <a:pt x="4064820" y="284451"/>
                  </a:lnTo>
                  <a:lnTo>
                    <a:pt x="4076050" y="249845"/>
                  </a:lnTo>
                  <a:lnTo>
                    <a:pt x="4080116" y="209308"/>
                  </a:lnTo>
                  <a:lnTo>
                    <a:pt x="4075422" y="168091"/>
                  </a:lnTo>
                  <a:lnTo>
                    <a:pt x="4061615" y="131427"/>
                  </a:lnTo>
                  <a:lnTo>
                    <a:pt x="4039536" y="99843"/>
                  </a:lnTo>
                  <a:lnTo>
                    <a:pt x="4010025" y="73863"/>
                  </a:lnTo>
                  <a:lnTo>
                    <a:pt x="3974091" y="53613"/>
                  </a:lnTo>
                  <a:lnTo>
                    <a:pt x="3971852" y="52832"/>
                  </a:lnTo>
                  <a:close/>
                </a:path>
                <a:path w="4080510" h="889000">
                  <a:moveTo>
                    <a:pt x="3927740" y="456323"/>
                  </a:moveTo>
                  <a:lnTo>
                    <a:pt x="3913771" y="456323"/>
                  </a:lnTo>
                  <a:lnTo>
                    <a:pt x="3913771" y="469023"/>
                  </a:lnTo>
                  <a:lnTo>
                    <a:pt x="3926471" y="469023"/>
                  </a:lnTo>
                  <a:lnTo>
                    <a:pt x="3927740" y="456323"/>
                  </a:lnTo>
                  <a:close/>
                </a:path>
                <a:path w="4080510" h="889000">
                  <a:moveTo>
                    <a:pt x="3835133" y="27432"/>
                  </a:moveTo>
                  <a:lnTo>
                    <a:pt x="3774798" y="31384"/>
                  </a:lnTo>
                  <a:lnTo>
                    <a:pt x="3720496" y="43073"/>
                  </a:lnTo>
                  <a:lnTo>
                    <a:pt x="3672331" y="61923"/>
                  </a:lnTo>
                  <a:lnTo>
                    <a:pt x="3630412" y="87360"/>
                  </a:lnTo>
                  <a:lnTo>
                    <a:pt x="3594842" y="118807"/>
                  </a:lnTo>
                  <a:lnTo>
                    <a:pt x="3565728" y="155689"/>
                  </a:lnTo>
                  <a:lnTo>
                    <a:pt x="3558374" y="166852"/>
                  </a:lnTo>
                  <a:lnTo>
                    <a:pt x="3690696" y="244500"/>
                  </a:lnTo>
                  <a:lnTo>
                    <a:pt x="3697414" y="234848"/>
                  </a:lnTo>
                  <a:lnTo>
                    <a:pt x="3703775" y="227596"/>
                  </a:lnTo>
                  <a:lnTo>
                    <a:pt x="3686987" y="227596"/>
                  </a:lnTo>
                  <a:lnTo>
                    <a:pt x="3676561" y="220345"/>
                  </a:lnTo>
                  <a:lnTo>
                    <a:pt x="3684425" y="211374"/>
                  </a:lnTo>
                  <a:lnTo>
                    <a:pt x="3613338" y="169659"/>
                  </a:lnTo>
                  <a:lnTo>
                    <a:pt x="3586937" y="169659"/>
                  </a:lnTo>
                  <a:lnTo>
                    <a:pt x="3576332" y="162674"/>
                  </a:lnTo>
                  <a:lnTo>
                    <a:pt x="3582758" y="151714"/>
                  </a:lnTo>
                  <a:lnTo>
                    <a:pt x="3601130" y="151714"/>
                  </a:lnTo>
                  <a:lnTo>
                    <a:pt x="3613311" y="136312"/>
                  </a:lnTo>
                  <a:lnTo>
                    <a:pt x="3645473" y="107792"/>
                  </a:lnTo>
                  <a:lnTo>
                    <a:pt x="3683579" y="84642"/>
                  </a:lnTo>
                  <a:lnTo>
                    <a:pt x="3727786" y="67403"/>
                  </a:lnTo>
                  <a:lnTo>
                    <a:pt x="3778252" y="56619"/>
                  </a:lnTo>
                  <a:lnTo>
                    <a:pt x="3835133" y="52832"/>
                  </a:lnTo>
                  <a:lnTo>
                    <a:pt x="3971852" y="52832"/>
                  </a:lnTo>
                  <a:lnTo>
                    <a:pt x="3932537" y="39103"/>
                  </a:lnTo>
                  <a:lnTo>
                    <a:pt x="3886004" y="30364"/>
                  </a:lnTo>
                  <a:lnTo>
                    <a:pt x="3835133" y="27432"/>
                  </a:lnTo>
                  <a:close/>
                </a:path>
                <a:path w="4080510" h="889000">
                  <a:moveTo>
                    <a:pt x="3684425" y="211374"/>
                  </a:moveTo>
                  <a:lnTo>
                    <a:pt x="3676561" y="220345"/>
                  </a:lnTo>
                  <a:lnTo>
                    <a:pt x="3686987" y="227596"/>
                  </a:lnTo>
                  <a:lnTo>
                    <a:pt x="3693414" y="216649"/>
                  </a:lnTo>
                  <a:lnTo>
                    <a:pt x="3684425" y="211374"/>
                  </a:lnTo>
                  <a:close/>
                </a:path>
                <a:path w="4080510" h="889000">
                  <a:moveTo>
                    <a:pt x="3819588" y="147231"/>
                  </a:moveTo>
                  <a:lnTo>
                    <a:pt x="3775353" y="152220"/>
                  </a:lnTo>
                  <a:lnTo>
                    <a:pt x="3736420" y="166771"/>
                  </a:lnTo>
                  <a:lnTo>
                    <a:pt x="3703315" y="189831"/>
                  </a:lnTo>
                  <a:lnTo>
                    <a:pt x="3684425" y="211374"/>
                  </a:lnTo>
                  <a:lnTo>
                    <a:pt x="3693414" y="216649"/>
                  </a:lnTo>
                  <a:lnTo>
                    <a:pt x="3686987" y="227596"/>
                  </a:lnTo>
                  <a:lnTo>
                    <a:pt x="3703775" y="227596"/>
                  </a:lnTo>
                  <a:lnTo>
                    <a:pt x="3720326" y="208726"/>
                  </a:lnTo>
                  <a:lnTo>
                    <a:pt x="3748204" y="189209"/>
                  </a:lnTo>
                  <a:lnTo>
                    <a:pt x="3781232" y="176957"/>
                  </a:lnTo>
                  <a:lnTo>
                    <a:pt x="3819588" y="172631"/>
                  </a:lnTo>
                  <a:lnTo>
                    <a:pt x="3902239" y="172631"/>
                  </a:lnTo>
                  <a:lnTo>
                    <a:pt x="3898785" y="169468"/>
                  </a:lnTo>
                  <a:lnTo>
                    <a:pt x="3882360" y="159771"/>
                  </a:lnTo>
                  <a:lnTo>
                    <a:pt x="3863511" y="152825"/>
                  </a:lnTo>
                  <a:lnTo>
                    <a:pt x="3842500" y="148641"/>
                  </a:lnTo>
                  <a:lnTo>
                    <a:pt x="3819588" y="147231"/>
                  </a:lnTo>
                  <a:close/>
                </a:path>
                <a:path w="4080510" h="889000">
                  <a:moveTo>
                    <a:pt x="3582758" y="151714"/>
                  </a:moveTo>
                  <a:lnTo>
                    <a:pt x="3576332" y="162674"/>
                  </a:lnTo>
                  <a:lnTo>
                    <a:pt x="3586937" y="169659"/>
                  </a:lnTo>
                  <a:lnTo>
                    <a:pt x="3595306" y="159077"/>
                  </a:lnTo>
                  <a:lnTo>
                    <a:pt x="3582758" y="151714"/>
                  </a:lnTo>
                  <a:close/>
                </a:path>
                <a:path w="4080510" h="889000">
                  <a:moveTo>
                    <a:pt x="3595306" y="159077"/>
                  </a:moveTo>
                  <a:lnTo>
                    <a:pt x="3586937" y="169659"/>
                  </a:lnTo>
                  <a:lnTo>
                    <a:pt x="3613338" y="169659"/>
                  </a:lnTo>
                  <a:lnTo>
                    <a:pt x="3595306" y="159077"/>
                  </a:lnTo>
                  <a:close/>
                </a:path>
                <a:path w="4080510" h="889000">
                  <a:moveTo>
                    <a:pt x="3601130" y="151714"/>
                  </a:moveTo>
                  <a:lnTo>
                    <a:pt x="3582758" y="151714"/>
                  </a:lnTo>
                  <a:lnTo>
                    <a:pt x="3595306" y="159077"/>
                  </a:lnTo>
                  <a:lnTo>
                    <a:pt x="3601130" y="151714"/>
                  </a:lnTo>
                  <a:close/>
                </a:path>
                <a:path w="4080510" h="889000">
                  <a:moveTo>
                    <a:pt x="3845191" y="521246"/>
                  </a:moveTo>
                  <a:lnTo>
                    <a:pt x="3805412" y="528223"/>
                  </a:lnTo>
                  <a:lnTo>
                    <a:pt x="3761295" y="561769"/>
                  </a:lnTo>
                  <a:lnTo>
                    <a:pt x="3744696" y="615340"/>
                  </a:lnTo>
                  <a:lnTo>
                    <a:pt x="3746626" y="634578"/>
                  </a:lnTo>
                  <a:lnTo>
                    <a:pt x="3773246" y="683209"/>
                  </a:lnTo>
                  <a:lnTo>
                    <a:pt x="3824357" y="709332"/>
                  </a:lnTo>
                  <a:lnTo>
                    <a:pt x="3845191" y="711250"/>
                  </a:lnTo>
                  <a:lnTo>
                    <a:pt x="3845191" y="685850"/>
                  </a:lnTo>
                  <a:lnTo>
                    <a:pt x="3814580" y="680168"/>
                  </a:lnTo>
                  <a:lnTo>
                    <a:pt x="3790918" y="665011"/>
                  </a:lnTo>
                  <a:lnTo>
                    <a:pt x="3775618" y="642647"/>
                  </a:lnTo>
                  <a:lnTo>
                    <a:pt x="3770096" y="615340"/>
                  </a:lnTo>
                  <a:lnTo>
                    <a:pt x="3775583" y="588010"/>
                  </a:lnTo>
                  <a:lnTo>
                    <a:pt x="3790737" y="566367"/>
                  </a:lnTo>
                  <a:lnTo>
                    <a:pt x="3814344" y="552037"/>
                  </a:lnTo>
                  <a:lnTo>
                    <a:pt x="3845191" y="546646"/>
                  </a:lnTo>
                  <a:lnTo>
                    <a:pt x="3915340" y="546646"/>
                  </a:lnTo>
                  <a:lnTo>
                    <a:pt x="3902123" y="536589"/>
                  </a:lnTo>
                  <a:lnTo>
                    <a:pt x="3884971" y="528223"/>
                  </a:lnTo>
                  <a:lnTo>
                    <a:pt x="3865870" y="523026"/>
                  </a:lnTo>
                  <a:lnTo>
                    <a:pt x="3845191" y="521246"/>
                  </a:lnTo>
                  <a:close/>
                </a:path>
                <a:path w="4080510" h="889000">
                  <a:moveTo>
                    <a:pt x="3915340" y="546646"/>
                  </a:moveTo>
                  <a:lnTo>
                    <a:pt x="3845191" y="546646"/>
                  </a:lnTo>
                  <a:lnTo>
                    <a:pt x="3876036" y="552037"/>
                  </a:lnTo>
                  <a:lnTo>
                    <a:pt x="3899641" y="566367"/>
                  </a:lnTo>
                  <a:lnTo>
                    <a:pt x="3914795" y="588010"/>
                  </a:lnTo>
                  <a:lnTo>
                    <a:pt x="3920286" y="615340"/>
                  </a:lnTo>
                  <a:lnTo>
                    <a:pt x="3914764" y="642647"/>
                  </a:lnTo>
                  <a:lnTo>
                    <a:pt x="3899465" y="665011"/>
                  </a:lnTo>
                  <a:lnTo>
                    <a:pt x="3875802" y="680168"/>
                  </a:lnTo>
                  <a:lnTo>
                    <a:pt x="3845191" y="685850"/>
                  </a:lnTo>
                  <a:lnTo>
                    <a:pt x="3845191" y="711250"/>
                  </a:lnTo>
                  <a:lnTo>
                    <a:pt x="3885207" y="703778"/>
                  </a:lnTo>
                  <a:lnTo>
                    <a:pt x="3929175" y="668957"/>
                  </a:lnTo>
                  <a:lnTo>
                    <a:pt x="3945686" y="615340"/>
                  </a:lnTo>
                  <a:lnTo>
                    <a:pt x="3943759" y="595919"/>
                  </a:lnTo>
                  <a:lnTo>
                    <a:pt x="3938123" y="577923"/>
                  </a:lnTo>
                  <a:lnTo>
                    <a:pt x="3929088" y="561769"/>
                  </a:lnTo>
                  <a:lnTo>
                    <a:pt x="3916959" y="547878"/>
                  </a:lnTo>
                  <a:lnTo>
                    <a:pt x="3915340" y="546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320800" y="2377377"/>
            <a:ext cx="414401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592195" algn="l"/>
              </a:tabLst>
            </a:pPr>
            <a:r>
              <a:rPr sz="7200" b="1" i="0" dirty="0">
                <a:solidFill>
                  <a:srgbClr val="D87D29"/>
                </a:solidFill>
                <a:latin typeface="Montserrat"/>
                <a:cs typeface="Montserrat"/>
              </a:rPr>
              <a:t>W</a:t>
            </a:r>
            <a:r>
              <a:rPr sz="7200" b="1" i="0" spc="-75" dirty="0">
                <a:solidFill>
                  <a:srgbClr val="D87D29"/>
                </a:solidFill>
                <a:latin typeface="Montserrat"/>
                <a:cs typeface="Montserrat"/>
              </a:rPr>
              <a:t>h</a:t>
            </a:r>
            <a:r>
              <a:rPr sz="7200" b="1" i="0" dirty="0">
                <a:solidFill>
                  <a:srgbClr val="D87D29"/>
                </a:solidFill>
                <a:latin typeface="Montserrat"/>
                <a:cs typeface="Montserrat"/>
              </a:rPr>
              <a:t>y	?</a:t>
            </a:r>
            <a:endParaRPr sz="7200">
              <a:latin typeface="Montserrat"/>
              <a:cs typeface="Montserra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71900" y="2533650"/>
            <a:ext cx="1092111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31"/>
    </mc:Choice>
    <mc:Fallback>
      <p:transition spd="slow" advTm="593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8242"/>
            <a:ext cx="10052050" cy="7764780"/>
          </a:xfrm>
          <a:custGeom>
            <a:avLst/>
            <a:gdLst/>
            <a:ahLst/>
            <a:cxnLst/>
            <a:rect l="l" t="t" r="r" b="b"/>
            <a:pathLst>
              <a:path w="10052050" h="7764780">
                <a:moveTo>
                  <a:pt x="10052050" y="0"/>
                </a:moveTo>
                <a:lnTo>
                  <a:pt x="0" y="0"/>
                </a:lnTo>
                <a:lnTo>
                  <a:pt x="0" y="7764157"/>
                </a:lnTo>
                <a:lnTo>
                  <a:pt x="10052050" y="7764157"/>
                </a:lnTo>
                <a:lnTo>
                  <a:pt x="10052050" y="0"/>
                </a:lnTo>
                <a:close/>
              </a:path>
            </a:pathLst>
          </a:custGeom>
          <a:solidFill>
            <a:srgbClr val="36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350" y="8242"/>
            <a:ext cx="10052050" cy="7764780"/>
            <a:chOff x="6350" y="8242"/>
            <a:chExt cx="10052050" cy="7764780"/>
          </a:xfrm>
        </p:grpSpPr>
        <p:sp>
          <p:nvSpPr>
            <p:cNvPr id="4" name="object 4"/>
            <p:cNvSpPr/>
            <p:nvPr/>
          </p:nvSpPr>
          <p:spPr>
            <a:xfrm>
              <a:off x="6350" y="8242"/>
              <a:ext cx="10052050" cy="7764780"/>
            </a:xfrm>
            <a:custGeom>
              <a:avLst/>
              <a:gdLst/>
              <a:ahLst/>
              <a:cxnLst/>
              <a:rect l="l" t="t" r="r" b="b"/>
              <a:pathLst>
                <a:path w="10052050" h="7764780">
                  <a:moveTo>
                    <a:pt x="10052050" y="0"/>
                  </a:moveTo>
                  <a:lnTo>
                    <a:pt x="0" y="0"/>
                  </a:lnTo>
                  <a:lnTo>
                    <a:pt x="0" y="7764157"/>
                  </a:lnTo>
                </a:path>
              </a:pathLst>
            </a:custGeom>
            <a:ln w="12699">
              <a:solidFill>
                <a:srgbClr val="BF969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89606" y="6477000"/>
              <a:ext cx="939800" cy="977836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194945" y="2435225"/>
            <a:ext cx="3406775" cy="3867150"/>
            <a:chOff x="6194945" y="2435225"/>
            <a:chExt cx="3406775" cy="386715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6370" y="2435237"/>
              <a:ext cx="1044828" cy="19335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4945" y="2435225"/>
              <a:ext cx="2361425" cy="38671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0008" y="2435237"/>
              <a:ext cx="106362" cy="1933562"/>
            </a:xfrm>
            <a:prstGeom prst="rect">
              <a:avLst/>
            </a:prstGeom>
          </p:spPr>
        </p:pic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64491ADE-2AF5-4FF0-AD0B-427634D0B406}"/>
              </a:ext>
            </a:extLst>
          </p:cNvPr>
          <p:cNvSpPr txBox="1"/>
          <p:nvPr/>
        </p:nvSpPr>
        <p:spPr>
          <a:xfrm>
            <a:off x="539750" y="558334"/>
            <a:ext cx="4805680" cy="4001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1565275" algn="l"/>
                <a:tab pos="2272665" algn="l"/>
                <a:tab pos="2349500" algn="l"/>
                <a:tab pos="2372360" algn="l"/>
                <a:tab pos="3755390" algn="l"/>
              </a:tabLst>
            </a:pPr>
            <a:r>
              <a:rPr sz="4800" spc="-20" dirty="0">
                <a:solidFill>
                  <a:srgbClr val="FFFFFF"/>
                </a:solidFill>
                <a:latin typeface="Montserrat"/>
                <a:cs typeface="Montserrat"/>
              </a:rPr>
              <a:t>New	</a:t>
            </a:r>
            <a:r>
              <a:rPr sz="4800" spc="-35" dirty="0">
                <a:solidFill>
                  <a:srgbClr val="FFFFFF"/>
                </a:solidFill>
                <a:latin typeface="Montserrat"/>
                <a:cs typeface="Montserrat"/>
              </a:rPr>
              <a:t>research </a:t>
            </a:r>
            <a:r>
              <a:rPr sz="4800" spc="-3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4800" spc="-65" dirty="0">
                <a:solidFill>
                  <a:srgbClr val="FFFFFF"/>
                </a:solidFill>
                <a:latin typeface="Montserrat"/>
                <a:cs typeface="Montserrat"/>
              </a:rPr>
              <a:t>r</a:t>
            </a:r>
            <a:r>
              <a:rPr sz="4800" spc="-50" dirty="0">
                <a:solidFill>
                  <a:srgbClr val="FFFFFF"/>
                </a:solidFill>
                <a:latin typeface="Montserrat"/>
                <a:cs typeface="Montserrat"/>
              </a:rPr>
              <a:t>e</a:t>
            </a:r>
            <a:r>
              <a:rPr sz="4800" spc="-75" dirty="0">
                <a:solidFill>
                  <a:srgbClr val="FFFFFF"/>
                </a:solidFill>
                <a:latin typeface="Montserrat"/>
                <a:cs typeface="Montserrat"/>
              </a:rPr>
              <a:t>ve</a:t>
            </a:r>
            <a:r>
              <a:rPr sz="4800" dirty="0">
                <a:solidFill>
                  <a:srgbClr val="FFFFFF"/>
                </a:solidFill>
                <a:latin typeface="Montserrat"/>
                <a:cs typeface="Montserrat"/>
              </a:rPr>
              <a:t>als	</a:t>
            </a:r>
            <a:r>
              <a:rPr sz="4800" spc="5" dirty="0">
                <a:solidFill>
                  <a:srgbClr val="FFFFFF"/>
                </a:solidFill>
                <a:latin typeface="Montserrat"/>
                <a:cs typeface="Montserrat"/>
              </a:rPr>
              <a:t>h</a:t>
            </a:r>
            <a:r>
              <a:rPr sz="4800" spc="-75" dirty="0">
                <a:solidFill>
                  <a:srgbClr val="FFFFFF"/>
                </a:solidFill>
                <a:latin typeface="Montserrat"/>
                <a:cs typeface="Montserrat"/>
              </a:rPr>
              <a:t>o</a:t>
            </a:r>
            <a:r>
              <a:rPr sz="4800" dirty="0">
                <a:solidFill>
                  <a:srgbClr val="FFFFFF"/>
                </a:solidFill>
                <a:latin typeface="Montserrat"/>
                <a:cs typeface="Montserrat"/>
              </a:rPr>
              <a:t>w	our  </a:t>
            </a:r>
            <a:r>
              <a:rPr sz="4800" spc="-10" dirty="0">
                <a:solidFill>
                  <a:srgbClr val="FFFFFF"/>
                </a:solidFill>
                <a:latin typeface="Montserrat"/>
                <a:cs typeface="Montserrat"/>
              </a:rPr>
              <a:t>surroundings </a:t>
            </a:r>
            <a:r>
              <a:rPr sz="4800" spc="-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4800" dirty="0">
                <a:solidFill>
                  <a:srgbClr val="FFFFFF"/>
                </a:solidFill>
                <a:latin typeface="Montserrat"/>
                <a:cs typeface="Montserrat"/>
              </a:rPr>
              <a:t>impact		our </a:t>
            </a:r>
            <a:r>
              <a:rPr sz="4800" spc="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4800" dirty="0">
                <a:solidFill>
                  <a:srgbClr val="FFFFFF"/>
                </a:solidFill>
                <a:latin typeface="Montserrat"/>
                <a:cs typeface="Montserrat"/>
              </a:rPr>
              <a:t>mental			</a:t>
            </a:r>
            <a:r>
              <a:rPr sz="4800" spc="-15" dirty="0">
                <a:solidFill>
                  <a:srgbClr val="FFFFFF"/>
                </a:solidFill>
                <a:latin typeface="Montserrat"/>
                <a:cs typeface="Montserrat"/>
              </a:rPr>
              <a:t>health</a:t>
            </a:r>
            <a:endParaRPr sz="4800" dirty="0">
              <a:latin typeface="Montserrat"/>
              <a:cs typeface="Montserrat"/>
            </a:endParaRPr>
          </a:p>
          <a:p>
            <a:pPr marL="69850">
              <a:lnSpc>
                <a:spcPct val="100000"/>
              </a:lnSpc>
              <a:spcBef>
                <a:spcPts val="1065"/>
              </a:spcBef>
            </a:pPr>
            <a:r>
              <a:rPr sz="1200" spc="-5" dirty="0">
                <a:solidFill>
                  <a:srgbClr val="FFFFFF"/>
                </a:solidFill>
                <a:latin typeface="Montserrat"/>
                <a:cs typeface="Montserrat"/>
              </a:rPr>
              <a:t>Source:</a:t>
            </a:r>
            <a:r>
              <a:rPr sz="1200" spc="-20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1200" dirty="0">
                <a:solidFill>
                  <a:srgbClr val="FFFFFF"/>
                </a:solidFill>
                <a:latin typeface="Montserrat"/>
                <a:cs typeface="Montserrat"/>
              </a:rPr>
              <a:t>The</a:t>
            </a:r>
            <a:r>
              <a:rPr sz="1200" spc="-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Montserrat"/>
                <a:cs typeface="Montserrat"/>
              </a:rPr>
              <a:t>Health</a:t>
            </a:r>
            <a:r>
              <a:rPr sz="1200" spc="-15" dirty="0">
                <a:solidFill>
                  <a:srgbClr val="FFFFFF"/>
                </a:solidFill>
                <a:latin typeface="Montserrat"/>
                <a:cs typeface="Montserrat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Montserrat"/>
                <a:cs typeface="Montserrat"/>
              </a:rPr>
              <a:t>Foundation</a:t>
            </a:r>
            <a:endParaRPr sz="1200" dirty="0">
              <a:latin typeface="Montserrat"/>
              <a:cs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77"/>
    </mc:Choice>
    <mc:Fallback>
      <p:transition spd="slow" advTm="2117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222"/>
            <a:ext cx="10058400" cy="7767955"/>
            <a:chOff x="0" y="2222"/>
            <a:chExt cx="10058400" cy="77679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35"/>
              <a:ext cx="7445154" cy="69188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1125" y="2222"/>
              <a:ext cx="2627274" cy="77679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907066"/>
              <a:ext cx="7445154" cy="86309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07"/>
    </mc:Choice>
    <mc:Fallback>
      <p:transition spd="slow" advTm="2040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5" y="6355"/>
            <a:ext cx="4838700" cy="7759700"/>
          </a:xfrm>
          <a:custGeom>
            <a:avLst/>
            <a:gdLst/>
            <a:ahLst/>
            <a:cxnLst/>
            <a:rect l="l" t="t" r="r" b="b"/>
            <a:pathLst>
              <a:path w="4838700" h="7759700">
                <a:moveTo>
                  <a:pt x="4838700" y="0"/>
                </a:moveTo>
                <a:lnTo>
                  <a:pt x="0" y="0"/>
                </a:lnTo>
                <a:lnTo>
                  <a:pt x="0" y="7759687"/>
                </a:lnTo>
                <a:lnTo>
                  <a:pt x="4838700" y="7759687"/>
                </a:lnTo>
                <a:lnTo>
                  <a:pt x="4838700" y="0"/>
                </a:lnTo>
                <a:close/>
              </a:path>
            </a:pathLst>
          </a:custGeom>
          <a:solidFill>
            <a:srgbClr val="E7E1B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0058400" cy="7772400"/>
            <a:chOff x="0" y="0"/>
            <a:chExt cx="10058400" cy="7772400"/>
          </a:xfrm>
        </p:grpSpPr>
        <p:sp>
          <p:nvSpPr>
            <p:cNvPr id="4" name="object 4"/>
            <p:cNvSpPr/>
            <p:nvPr/>
          </p:nvSpPr>
          <p:spPr>
            <a:xfrm>
              <a:off x="5213350" y="6349"/>
              <a:ext cx="4845050" cy="7759700"/>
            </a:xfrm>
            <a:custGeom>
              <a:avLst/>
              <a:gdLst/>
              <a:ahLst/>
              <a:cxnLst/>
              <a:rect l="l" t="t" r="r" b="b"/>
              <a:pathLst>
                <a:path w="4845050" h="7759700">
                  <a:moveTo>
                    <a:pt x="4845050" y="2307679"/>
                  </a:moveTo>
                  <a:lnTo>
                    <a:pt x="4255770" y="2307679"/>
                  </a:lnTo>
                  <a:lnTo>
                    <a:pt x="4255770" y="2429446"/>
                  </a:lnTo>
                  <a:lnTo>
                    <a:pt x="4845050" y="2429459"/>
                  </a:lnTo>
                  <a:lnTo>
                    <a:pt x="4845050" y="2307679"/>
                  </a:lnTo>
                  <a:close/>
                </a:path>
                <a:path w="4845050" h="7759700">
                  <a:moveTo>
                    <a:pt x="4845050" y="2131657"/>
                  </a:moveTo>
                  <a:lnTo>
                    <a:pt x="3827361" y="2131657"/>
                  </a:lnTo>
                  <a:lnTo>
                    <a:pt x="3827361" y="2246566"/>
                  </a:lnTo>
                  <a:lnTo>
                    <a:pt x="4845050" y="2246579"/>
                  </a:lnTo>
                  <a:lnTo>
                    <a:pt x="4845050" y="2131657"/>
                  </a:lnTo>
                  <a:close/>
                </a:path>
                <a:path w="4845050" h="7759700">
                  <a:moveTo>
                    <a:pt x="4845050" y="0"/>
                  </a:moveTo>
                  <a:lnTo>
                    <a:pt x="2873502" y="0"/>
                  </a:lnTo>
                  <a:lnTo>
                    <a:pt x="2873502" y="661670"/>
                  </a:lnTo>
                  <a:lnTo>
                    <a:pt x="2873502" y="2131060"/>
                  </a:lnTo>
                  <a:lnTo>
                    <a:pt x="2873502" y="3472180"/>
                  </a:lnTo>
                  <a:lnTo>
                    <a:pt x="2711450" y="3472180"/>
                  </a:lnTo>
                  <a:lnTo>
                    <a:pt x="2711450" y="3897630"/>
                  </a:lnTo>
                  <a:lnTo>
                    <a:pt x="2711450" y="4679950"/>
                  </a:lnTo>
                  <a:lnTo>
                    <a:pt x="114300" y="4679950"/>
                  </a:lnTo>
                  <a:lnTo>
                    <a:pt x="114300" y="3897630"/>
                  </a:lnTo>
                  <a:lnTo>
                    <a:pt x="2711450" y="3897630"/>
                  </a:lnTo>
                  <a:lnTo>
                    <a:pt x="2711450" y="3472180"/>
                  </a:lnTo>
                  <a:lnTo>
                    <a:pt x="54102" y="3472180"/>
                  </a:lnTo>
                  <a:lnTo>
                    <a:pt x="54102" y="3312160"/>
                  </a:lnTo>
                  <a:lnTo>
                    <a:pt x="30873" y="3312160"/>
                  </a:lnTo>
                  <a:lnTo>
                    <a:pt x="30873" y="641350"/>
                  </a:lnTo>
                  <a:lnTo>
                    <a:pt x="2713482" y="641350"/>
                  </a:lnTo>
                  <a:lnTo>
                    <a:pt x="2713482" y="661670"/>
                  </a:lnTo>
                  <a:lnTo>
                    <a:pt x="2873502" y="661670"/>
                  </a:lnTo>
                  <a:lnTo>
                    <a:pt x="2873502" y="0"/>
                  </a:lnTo>
                  <a:lnTo>
                    <a:pt x="0" y="0"/>
                  </a:lnTo>
                  <a:lnTo>
                    <a:pt x="0" y="641350"/>
                  </a:lnTo>
                  <a:lnTo>
                    <a:pt x="0" y="3312160"/>
                  </a:lnTo>
                  <a:lnTo>
                    <a:pt x="0" y="3472180"/>
                  </a:lnTo>
                  <a:lnTo>
                    <a:pt x="0" y="3897630"/>
                  </a:lnTo>
                  <a:lnTo>
                    <a:pt x="0" y="4679950"/>
                  </a:lnTo>
                  <a:lnTo>
                    <a:pt x="0" y="5797550"/>
                  </a:lnTo>
                  <a:lnTo>
                    <a:pt x="2120900" y="5797550"/>
                  </a:lnTo>
                  <a:lnTo>
                    <a:pt x="2120900" y="6605270"/>
                  </a:lnTo>
                  <a:lnTo>
                    <a:pt x="2120900" y="7273290"/>
                  </a:lnTo>
                  <a:lnTo>
                    <a:pt x="0" y="7273290"/>
                  </a:lnTo>
                  <a:lnTo>
                    <a:pt x="0" y="7659370"/>
                  </a:lnTo>
                  <a:lnTo>
                    <a:pt x="0" y="7759700"/>
                  </a:lnTo>
                  <a:lnTo>
                    <a:pt x="4845050" y="7759700"/>
                  </a:lnTo>
                  <a:lnTo>
                    <a:pt x="4845050" y="7659903"/>
                  </a:lnTo>
                  <a:lnTo>
                    <a:pt x="4845050" y="7659370"/>
                  </a:lnTo>
                  <a:lnTo>
                    <a:pt x="4845050" y="6605867"/>
                  </a:lnTo>
                  <a:lnTo>
                    <a:pt x="4638408" y="6605867"/>
                  </a:lnTo>
                  <a:lnTo>
                    <a:pt x="4638408" y="7659370"/>
                  </a:lnTo>
                  <a:lnTo>
                    <a:pt x="3647821" y="7659370"/>
                  </a:lnTo>
                  <a:lnTo>
                    <a:pt x="3647821" y="7273290"/>
                  </a:lnTo>
                  <a:lnTo>
                    <a:pt x="3647821" y="6605270"/>
                  </a:lnTo>
                  <a:lnTo>
                    <a:pt x="4845050" y="6605270"/>
                  </a:lnTo>
                  <a:lnTo>
                    <a:pt x="4845050" y="5797550"/>
                  </a:lnTo>
                  <a:lnTo>
                    <a:pt x="4845050" y="4679962"/>
                  </a:lnTo>
                  <a:lnTo>
                    <a:pt x="4845050" y="2640330"/>
                  </a:lnTo>
                  <a:lnTo>
                    <a:pt x="3065678" y="2640330"/>
                  </a:lnTo>
                  <a:lnTo>
                    <a:pt x="3065678" y="2504440"/>
                  </a:lnTo>
                  <a:lnTo>
                    <a:pt x="3389211" y="2504440"/>
                  </a:lnTo>
                  <a:lnTo>
                    <a:pt x="3389211" y="2640063"/>
                  </a:lnTo>
                  <a:lnTo>
                    <a:pt x="4845050" y="2640063"/>
                  </a:lnTo>
                  <a:lnTo>
                    <a:pt x="4845050" y="2504440"/>
                  </a:lnTo>
                  <a:lnTo>
                    <a:pt x="4845050" y="2503817"/>
                  </a:lnTo>
                  <a:lnTo>
                    <a:pt x="4845050" y="2429510"/>
                  </a:lnTo>
                  <a:lnTo>
                    <a:pt x="3079699" y="2429510"/>
                  </a:lnTo>
                  <a:lnTo>
                    <a:pt x="3079699" y="2307590"/>
                  </a:lnTo>
                  <a:lnTo>
                    <a:pt x="4845050" y="2307590"/>
                  </a:lnTo>
                  <a:lnTo>
                    <a:pt x="4845050" y="2246630"/>
                  </a:lnTo>
                  <a:lnTo>
                    <a:pt x="3072993" y="2246630"/>
                  </a:lnTo>
                  <a:lnTo>
                    <a:pt x="3072993" y="2131060"/>
                  </a:lnTo>
                  <a:lnTo>
                    <a:pt x="4845050" y="2131060"/>
                  </a:lnTo>
                  <a:lnTo>
                    <a:pt x="4845050" y="661670"/>
                  </a:lnTo>
                  <a:lnTo>
                    <a:pt x="4845050" y="641350"/>
                  </a:lnTo>
                  <a:lnTo>
                    <a:pt x="4845050" y="0"/>
                  </a:lnTo>
                  <a:close/>
                </a:path>
              </a:pathLst>
            </a:custGeom>
            <a:solidFill>
              <a:srgbClr val="DED69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845050" y="6362"/>
              <a:ext cx="368300" cy="7759700"/>
            </a:xfrm>
            <a:custGeom>
              <a:avLst/>
              <a:gdLst/>
              <a:ahLst/>
              <a:cxnLst/>
              <a:rect l="l" t="t" r="r" b="b"/>
              <a:pathLst>
                <a:path w="368300" h="7759700">
                  <a:moveTo>
                    <a:pt x="368300" y="0"/>
                  </a:moveTo>
                  <a:lnTo>
                    <a:pt x="0" y="0"/>
                  </a:lnTo>
                  <a:lnTo>
                    <a:pt x="0" y="7759687"/>
                  </a:lnTo>
                  <a:lnTo>
                    <a:pt x="368300" y="7759687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D3CA7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61170" y="6612229"/>
              <a:ext cx="990587" cy="10540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845049" cy="777240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7452" y="668273"/>
              <a:ext cx="2819400" cy="28102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44223" y="647700"/>
              <a:ext cx="2682608" cy="2670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67452" y="668273"/>
              <a:ext cx="2659379" cy="265005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267700" y="849777"/>
            <a:ext cx="1351915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400" b="1" i="0" dirty="0">
                <a:solidFill>
                  <a:srgbClr val="231F20"/>
                </a:solidFill>
                <a:latin typeface="Montserrat"/>
                <a:cs typeface="Montserrat"/>
              </a:rPr>
              <a:t>Siti</a:t>
            </a:r>
            <a:r>
              <a:rPr sz="3400" b="1" i="0" spc="20" dirty="0">
                <a:solidFill>
                  <a:srgbClr val="231F20"/>
                </a:solidFill>
                <a:latin typeface="Montserrat"/>
                <a:cs typeface="Montserrat"/>
              </a:rPr>
              <a:t>n</a:t>
            </a:r>
            <a:r>
              <a:rPr sz="3400" b="1" i="0" dirty="0">
                <a:solidFill>
                  <a:srgbClr val="231F20"/>
                </a:solidFill>
                <a:latin typeface="Montserrat"/>
                <a:cs typeface="Montserrat"/>
              </a:rPr>
              <a:t>g  Hope</a:t>
            </a:r>
            <a:endParaRPr sz="3400">
              <a:latin typeface="Montserrat"/>
              <a:cs typeface="Montserra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79028" y="2138006"/>
            <a:ext cx="1190625" cy="508634"/>
          </a:xfrm>
          <a:custGeom>
            <a:avLst/>
            <a:gdLst/>
            <a:ahLst/>
            <a:cxnLst/>
            <a:rect l="l" t="t" r="r" b="b"/>
            <a:pathLst>
              <a:path w="1190625" h="508635">
                <a:moveTo>
                  <a:pt x="323532" y="372160"/>
                </a:moveTo>
                <a:lnTo>
                  <a:pt x="0" y="372160"/>
                </a:lnTo>
                <a:lnTo>
                  <a:pt x="0" y="508406"/>
                </a:lnTo>
                <a:lnTo>
                  <a:pt x="323532" y="508406"/>
                </a:lnTo>
                <a:lnTo>
                  <a:pt x="323532" y="372160"/>
                </a:lnTo>
                <a:close/>
              </a:path>
              <a:path w="1190625" h="508635">
                <a:moveTo>
                  <a:pt x="761682" y="0"/>
                </a:moveTo>
                <a:lnTo>
                  <a:pt x="7315" y="0"/>
                </a:lnTo>
                <a:lnTo>
                  <a:pt x="7315" y="114909"/>
                </a:lnTo>
                <a:lnTo>
                  <a:pt x="761682" y="114909"/>
                </a:lnTo>
                <a:lnTo>
                  <a:pt x="761682" y="0"/>
                </a:lnTo>
                <a:close/>
              </a:path>
              <a:path w="1190625" h="508635">
                <a:moveTo>
                  <a:pt x="1190091" y="176009"/>
                </a:moveTo>
                <a:lnTo>
                  <a:pt x="14020" y="176009"/>
                </a:lnTo>
                <a:lnTo>
                  <a:pt x="14020" y="297776"/>
                </a:lnTo>
                <a:lnTo>
                  <a:pt x="1190091" y="297776"/>
                </a:lnTo>
                <a:lnTo>
                  <a:pt x="1190091" y="176009"/>
                </a:lnTo>
                <a:close/>
              </a:path>
            </a:pathLst>
          </a:custGeom>
          <a:solidFill>
            <a:srgbClr val="DED6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67700" y="2085983"/>
            <a:ext cx="12141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826D56"/>
                </a:solidFill>
                <a:latin typeface="Montserrat"/>
                <a:cs typeface="Montserrat"/>
              </a:rPr>
              <a:t>Overdose </a:t>
            </a:r>
            <a:r>
              <a:rPr sz="1200" b="1" dirty="0">
                <a:solidFill>
                  <a:srgbClr val="826D56"/>
                </a:solidFill>
                <a:latin typeface="Montserrat"/>
                <a:cs typeface="Montserrat"/>
              </a:rPr>
              <a:t> </a:t>
            </a:r>
            <a:r>
              <a:rPr sz="1200" b="1" spc="-5" dirty="0">
                <a:solidFill>
                  <a:srgbClr val="826D56"/>
                </a:solidFill>
                <a:latin typeface="Montserrat"/>
                <a:cs typeface="Montserrat"/>
              </a:rPr>
              <a:t>Protection</a:t>
            </a:r>
            <a:r>
              <a:rPr sz="1200" b="1" spc="-80" dirty="0">
                <a:solidFill>
                  <a:srgbClr val="826D56"/>
                </a:solidFill>
                <a:latin typeface="Montserrat"/>
                <a:cs typeface="Montserrat"/>
              </a:rPr>
              <a:t> </a:t>
            </a:r>
            <a:r>
              <a:rPr sz="1200" b="1" spc="-10" dirty="0">
                <a:solidFill>
                  <a:srgbClr val="826D56"/>
                </a:solidFill>
                <a:latin typeface="Montserrat"/>
                <a:cs typeface="Montserrat"/>
              </a:rPr>
              <a:t>Site </a:t>
            </a:r>
            <a:r>
              <a:rPr sz="1200" b="1" spc="-325" dirty="0">
                <a:solidFill>
                  <a:srgbClr val="826D56"/>
                </a:solidFill>
                <a:latin typeface="Montserrat"/>
                <a:cs typeface="Montserrat"/>
              </a:rPr>
              <a:t> </a:t>
            </a:r>
            <a:r>
              <a:rPr sz="1200" b="1" dirty="0">
                <a:solidFill>
                  <a:srgbClr val="826D56"/>
                </a:solidFill>
                <a:latin typeface="Montserrat"/>
                <a:cs typeface="Montserrat"/>
              </a:rPr>
              <a:t>App</a:t>
            </a:r>
            <a:endParaRPr sz="1200">
              <a:latin typeface="Montserrat"/>
              <a:cs typeface="Montserra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13350" y="3903433"/>
            <a:ext cx="2711450" cy="3376295"/>
            <a:chOff x="5213350" y="3903433"/>
            <a:chExt cx="2711450" cy="337629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3350" y="5803900"/>
              <a:ext cx="2120900" cy="14757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27650" y="3903433"/>
              <a:ext cx="2597150" cy="78286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4"/>
    </mc:Choice>
    <mc:Fallback>
      <p:transition spd="slow" advTm="1953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3200" y="491667"/>
            <a:ext cx="3509162" cy="67909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" y="491667"/>
            <a:ext cx="3525989" cy="682353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083197" y="3333750"/>
            <a:ext cx="1150620" cy="0"/>
          </a:xfrm>
          <a:custGeom>
            <a:avLst/>
            <a:gdLst/>
            <a:ahLst/>
            <a:cxnLst/>
            <a:rect l="l" t="t" r="r" b="b"/>
            <a:pathLst>
              <a:path w="1150620">
                <a:moveTo>
                  <a:pt x="0" y="0"/>
                </a:moveTo>
                <a:lnTo>
                  <a:pt x="1149997" y="0"/>
                </a:lnTo>
              </a:path>
            </a:pathLst>
          </a:custGeom>
          <a:ln w="50800">
            <a:solidFill>
              <a:srgbClr val="36A19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7797" y="330835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25400"/>
                </a:moveTo>
                <a:lnTo>
                  <a:pt x="7439" y="7439"/>
                </a:lnTo>
                <a:lnTo>
                  <a:pt x="25400" y="0"/>
                </a:lnTo>
                <a:lnTo>
                  <a:pt x="43360" y="7439"/>
                </a:lnTo>
                <a:lnTo>
                  <a:pt x="50800" y="25400"/>
                </a:lnTo>
                <a:lnTo>
                  <a:pt x="43360" y="43360"/>
                </a:lnTo>
                <a:lnTo>
                  <a:pt x="25400" y="50800"/>
                </a:lnTo>
                <a:lnTo>
                  <a:pt x="7439" y="43360"/>
                </a:lnTo>
                <a:lnTo>
                  <a:pt x="0" y="25400"/>
                </a:lnTo>
                <a:close/>
              </a:path>
            </a:pathLst>
          </a:custGeom>
          <a:solidFill>
            <a:srgbClr val="36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57794" y="3308350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25400"/>
                </a:moveTo>
                <a:lnTo>
                  <a:pt x="7439" y="7439"/>
                </a:lnTo>
                <a:lnTo>
                  <a:pt x="25400" y="0"/>
                </a:lnTo>
                <a:lnTo>
                  <a:pt x="43360" y="7439"/>
                </a:lnTo>
                <a:lnTo>
                  <a:pt x="50800" y="25400"/>
                </a:lnTo>
                <a:lnTo>
                  <a:pt x="43360" y="43360"/>
                </a:lnTo>
                <a:lnTo>
                  <a:pt x="25400" y="50800"/>
                </a:lnTo>
                <a:lnTo>
                  <a:pt x="7439" y="43360"/>
                </a:lnTo>
                <a:lnTo>
                  <a:pt x="0" y="25400"/>
                </a:lnTo>
                <a:close/>
              </a:path>
            </a:pathLst>
          </a:custGeom>
          <a:solidFill>
            <a:srgbClr val="36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35770" y="6612229"/>
            <a:ext cx="990600" cy="1054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37"/>
    </mc:Choice>
    <mc:Fallback>
      <p:transition spd="slow" advTm="933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2450" y="533400"/>
            <a:ext cx="3496868" cy="67818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150936" y="3788028"/>
            <a:ext cx="5250180" cy="0"/>
          </a:xfrm>
          <a:custGeom>
            <a:avLst/>
            <a:gdLst/>
            <a:ahLst/>
            <a:cxnLst/>
            <a:rect l="l" t="t" r="r" b="b"/>
            <a:pathLst>
              <a:path w="5250180">
                <a:moveTo>
                  <a:pt x="0" y="0"/>
                </a:moveTo>
                <a:lnTo>
                  <a:pt x="5249799" y="0"/>
                </a:lnTo>
              </a:path>
            </a:pathLst>
          </a:custGeom>
          <a:ln w="50800">
            <a:solidFill>
              <a:srgbClr val="36A199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3598" y="376262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25400"/>
                </a:moveTo>
                <a:lnTo>
                  <a:pt x="7439" y="7439"/>
                </a:lnTo>
                <a:lnTo>
                  <a:pt x="25400" y="0"/>
                </a:lnTo>
                <a:lnTo>
                  <a:pt x="43360" y="7439"/>
                </a:lnTo>
                <a:lnTo>
                  <a:pt x="50800" y="25400"/>
                </a:lnTo>
                <a:lnTo>
                  <a:pt x="43360" y="43360"/>
                </a:lnTo>
                <a:lnTo>
                  <a:pt x="25400" y="50800"/>
                </a:lnTo>
                <a:lnTo>
                  <a:pt x="7439" y="43360"/>
                </a:lnTo>
                <a:lnTo>
                  <a:pt x="0" y="25400"/>
                </a:lnTo>
                <a:close/>
              </a:path>
            </a:pathLst>
          </a:custGeom>
          <a:solidFill>
            <a:srgbClr val="36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426306" y="3762628"/>
            <a:ext cx="50800" cy="50800"/>
          </a:xfrm>
          <a:custGeom>
            <a:avLst/>
            <a:gdLst/>
            <a:ahLst/>
            <a:cxnLst/>
            <a:rect l="l" t="t" r="r" b="b"/>
            <a:pathLst>
              <a:path w="50800" h="50800">
                <a:moveTo>
                  <a:pt x="0" y="25400"/>
                </a:moveTo>
                <a:lnTo>
                  <a:pt x="7439" y="7439"/>
                </a:lnTo>
                <a:lnTo>
                  <a:pt x="25399" y="0"/>
                </a:lnTo>
                <a:lnTo>
                  <a:pt x="43360" y="7439"/>
                </a:lnTo>
                <a:lnTo>
                  <a:pt x="50799" y="25400"/>
                </a:lnTo>
                <a:lnTo>
                  <a:pt x="43360" y="43360"/>
                </a:lnTo>
                <a:lnTo>
                  <a:pt x="25399" y="50800"/>
                </a:lnTo>
                <a:lnTo>
                  <a:pt x="7439" y="43360"/>
                </a:lnTo>
                <a:lnTo>
                  <a:pt x="0" y="25400"/>
                </a:lnTo>
                <a:close/>
              </a:path>
            </a:pathLst>
          </a:custGeom>
          <a:solidFill>
            <a:srgbClr val="36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30700" y="1334505"/>
            <a:ext cx="342201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07185" algn="l"/>
              </a:tabLst>
            </a:pPr>
            <a:r>
              <a:rPr sz="6000" b="1" i="0" dirty="0">
                <a:solidFill>
                  <a:srgbClr val="36A199"/>
                </a:solidFill>
                <a:latin typeface="Montserrat"/>
                <a:cs typeface="Montserrat"/>
              </a:rPr>
              <a:t>call	with</a:t>
            </a:r>
            <a:endParaRPr sz="6000">
              <a:latin typeface="Montserrat"/>
              <a:cs typeface="Montserrat"/>
            </a:endParaRPr>
          </a:p>
          <a:p>
            <a:pPr marL="12700">
              <a:lnSpc>
                <a:spcPct val="100000"/>
              </a:lnSpc>
            </a:pPr>
            <a:r>
              <a:rPr sz="6000" b="1" i="1" dirty="0">
                <a:solidFill>
                  <a:srgbClr val="36A199"/>
                </a:solidFill>
                <a:latin typeface="Montserrat"/>
                <a:cs typeface="Montserrat"/>
              </a:rPr>
              <a:t>comfort</a:t>
            </a:r>
            <a:endParaRPr sz="6000">
              <a:latin typeface="Montserrat"/>
              <a:cs typeface="Montserrat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59558" y="6640423"/>
            <a:ext cx="990600" cy="1054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91"/>
    </mc:Choice>
    <mc:Fallback>
      <p:transition spd="slow" advTm="669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198</Words>
  <Application>Microsoft Office PowerPoint</Application>
  <PresentationFormat>Custom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Montserrat</vt:lpstr>
      <vt:lpstr>Montserrat Medium</vt:lpstr>
      <vt:lpstr>Times New Roman</vt:lpstr>
      <vt:lpstr>Office Theme</vt:lpstr>
      <vt:lpstr>PowerPoint Presentation</vt:lpstr>
      <vt:lpstr>US Overdose History</vt:lpstr>
      <vt:lpstr>ENOUGH</vt:lpstr>
      <vt:lpstr>Why ?</vt:lpstr>
      <vt:lpstr>PowerPoint Presentation</vt:lpstr>
      <vt:lpstr>PowerPoint Presentation</vt:lpstr>
      <vt:lpstr>Siting  Hope</vt:lpstr>
      <vt:lpstr>PowerPoint Presentation</vt:lpstr>
      <vt:lpstr>call with comfort</vt:lpstr>
      <vt:lpstr>PowerPoint Presentation</vt:lpstr>
      <vt:lpstr>the data</vt:lpstr>
      <vt:lpstr>the model</vt:lpstr>
      <vt:lpstr>the data features</vt:lpstr>
      <vt:lpstr>the evaluation</vt:lpstr>
      <vt:lpstr>the process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PRESENTATION.indd</dc:title>
  <cp:lastModifiedBy>Apollon, Celine</cp:lastModifiedBy>
  <cp:revision>3</cp:revision>
  <dcterms:created xsi:type="dcterms:W3CDTF">2021-12-10T04:23:23Z</dcterms:created>
  <dcterms:modified xsi:type="dcterms:W3CDTF">2021-12-10T05:24:06Z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2021-12-09T00:00:00Z</vt:filetime>
  </property>
  <property fmtid="{D5CDD505-2E9C-101B-9397-08002B2CF9AE}" pid="3" name="Creator">
    <vt:lpwstr>Adobe InDesign 15.1 (Windows)</vt:lpwstr>
  </property>
  <property fmtid="{D5CDD505-2E9C-101B-9397-08002B2CF9AE}" pid="4" name="LastSaved">
    <vt:filetime>2021-12-10T00:00:00Z</vt:filetime>
  </property>
</Properties>
</file>